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65" r:id="rId2"/>
    <p:sldId id="368" r:id="rId3"/>
    <p:sldId id="257" r:id="rId4"/>
    <p:sldId id="374" r:id="rId5"/>
    <p:sldId id="372" r:id="rId6"/>
    <p:sldId id="373" r:id="rId7"/>
    <p:sldId id="371" r:id="rId8"/>
    <p:sldId id="364" r:id="rId9"/>
    <p:sldId id="369" r:id="rId10"/>
    <p:sldId id="342" r:id="rId11"/>
    <p:sldId id="344" r:id="rId12"/>
    <p:sldId id="345" r:id="rId13"/>
    <p:sldId id="346" r:id="rId14"/>
    <p:sldId id="347" r:id="rId15"/>
    <p:sldId id="349" r:id="rId16"/>
    <p:sldId id="356" r:id="rId17"/>
    <p:sldId id="350" r:id="rId18"/>
    <p:sldId id="352" r:id="rId19"/>
    <p:sldId id="354" r:id="rId20"/>
    <p:sldId id="370" r:id="rId21"/>
    <p:sldId id="362" r:id="rId22"/>
    <p:sldId id="355" r:id="rId23"/>
    <p:sldId id="358" r:id="rId24"/>
    <p:sldId id="353" r:id="rId25"/>
    <p:sldId id="313" r:id="rId26"/>
    <p:sldId id="314" r:id="rId27"/>
    <p:sldId id="319" r:id="rId28"/>
    <p:sldId id="326" r:id="rId29"/>
    <p:sldId id="327" r:id="rId30"/>
    <p:sldId id="331" r:id="rId31"/>
    <p:sldId id="332" r:id="rId32"/>
    <p:sldId id="333" r:id="rId33"/>
    <p:sldId id="335" r:id="rId34"/>
    <p:sldId id="366" r:id="rId35"/>
    <p:sldId id="367" r:id="rId36"/>
  </p:sldIdLst>
  <p:sldSz cx="9144000" cy="6858000" type="screen4x3"/>
  <p:notesSz cx="6858000" cy="9144000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63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hin Rajbhar" userId="0f67eaef7525b5e7" providerId="LiveId" clId="{3D3B62DF-3C4E-4C24-85BE-8E78DD03319E}"/>
    <pc:docChg chg="undo redo custSel addSld modSld">
      <pc:chgData name="Sachin Rajbhar" userId="0f67eaef7525b5e7" providerId="LiveId" clId="{3D3B62DF-3C4E-4C24-85BE-8E78DD03319E}" dt="2023-01-04T08:58:48.592" v="38" actId="1076"/>
      <pc:docMkLst>
        <pc:docMk/>
      </pc:docMkLst>
      <pc:sldChg chg="modSp mod">
        <pc:chgData name="Sachin Rajbhar" userId="0f67eaef7525b5e7" providerId="LiveId" clId="{3D3B62DF-3C4E-4C24-85BE-8E78DD03319E}" dt="2022-12-28T17:31:18.886" v="0" actId="207"/>
        <pc:sldMkLst>
          <pc:docMk/>
          <pc:sldMk cId="0" sldId="326"/>
        </pc:sldMkLst>
        <pc:spChg chg="mod">
          <ac:chgData name="Sachin Rajbhar" userId="0f67eaef7525b5e7" providerId="LiveId" clId="{3D3B62DF-3C4E-4C24-85BE-8E78DD03319E}" dt="2022-12-28T17:31:18.886" v="0" actId="207"/>
          <ac:spMkLst>
            <pc:docMk/>
            <pc:sldMk cId="0" sldId="326"/>
            <ac:spMk id="15362" creationId="{00000000-0000-0000-0000-000000000000}"/>
          </ac:spMkLst>
        </pc:spChg>
      </pc:sldChg>
      <pc:sldChg chg="modSp mod">
        <pc:chgData name="Sachin Rajbhar" userId="0f67eaef7525b5e7" providerId="LiveId" clId="{3D3B62DF-3C4E-4C24-85BE-8E78DD03319E}" dt="2022-12-28T17:31:25.881" v="1" actId="207"/>
        <pc:sldMkLst>
          <pc:docMk/>
          <pc:sldMk cId="0" sldId="327"/>
        </pc:sldMkLst>
        <pc:spChg chg="mod">
          <ac:chgData name="Sachin Rajbhar" userId="0f67eaef7525b5e7" providerId="LiveId" clId="{3D3B62DF-3C4E-4C24-85BE-8E78DD03319E}" dt="2022-12-28T17:31:25.881" v="1" actId="207"/>
          <ac:spMkLst>
            <pc:docMk/>
            <pc:sldMk cId="0" sldId="327"/>
            <ac:spMk id="4" creationId="{00000000-0000-0000-0000-000000000000}"/>
          </ac:spMkLst>
        </pc:spChg>
      </pc:sldChg>
      <pc:sldChg chg="modSp mod">
        <pc:chgData name="Sachin Rajbhar" userId="0f67eaef7525b5e7" providerId="LiveId" clId="{3D3B62DF-3C4E-4C24-85BE-8E78DD03319E}" dt="2023-01-04T08:58:26.456" v="31" actId="20577"/>
        <pc:sldMkLst>
          <pc:docMk/>
          <pc:sldMk cId="0" sldId="368"/>
        </pc:sldMkLst>
        <pc:spChg chg="mod">
          <ac:chgData name="Sachin Rajbhar" userId="0f67eaef7525b5e7" providerId="LiveId" clId="{3D3B62DF-3C4E-4C24-85BE-8E78DD03319E}" dt="2023-01-04T08:58:26.456" v="31" actId="20577"/>
          <ac:spMkLst>
            <pc:docMk/>
            <pc:sldMk cId="0" sldId="368"/>
            <ac:spMk id="3" creationId="{00000000-0000-0000-0000-000000000000}"/>
          </ac:spMkLst>
        </pc:spChg>
      </pc:sldChg>
      <pc:sldChg chg="modSp mod">
        <pc:chgData name="Sachin Rajbhar" userId="0f67eaef7525b5e7" providerId="LiveId" clId="{3D3B62DF-3C4E-4C24-85BE-8E78DD03319E}" dt="2023-01-04T08:56:39.833" v="10" actId="1076"/>
        <pc:sldMkLst>
          <pc:docMk/>
          <pc:sldMk cId="4155538573" sldId="370"/>
        </pc:sldMkLst>
        <pc:spChg chg="mod">
          <ac:chgData name="Sachin Rajbhar" userId="0f67eaef7525b5e7" providerId="LiveId" clId="{3D3B62DF-3C4E-4C24-85BE-8E78DD03319E}" dt="2023-01-04T08:56:39.833" v="10" actId="1076"/>
          <ac:spMkLst>
            <pc:docMk/>
            <pc:sldMk cId="4155538573" sldId="370"/>
            <ac:spMk id="2" creationId="{12856947-F92A-6F7A-211D-622E013A690F}"/>
          </ac:spMkLst>
        </pc:spChg>
      </pc:sldChg>
      <pc:sldChg chg="addSp delSp modSp new mod">
        <pc:chgData name="Sachin Rajbhar" userId="0f67eaef7525b5e7" providerId="LiveId" clId="{3D3B62DF-3C4E-4C24-85BE-8E78DD03319E}" dt="2023-01-04T08:58:48.592" v="38" actId="1076"/>
        <pc:sldMkLst>
          <pc:docMk/>
          <pc:sldMk cId="3918105358" sldId="374"/>
        </pc:sldMkLst>
        <pc:spChg chg="del">
          <ac:chgData name="Sachin Rajbhar" userId="0f67eaef7525b5e7" providerId="LiveId" clId="{3D3B62DF-3C4E-4C24-85BE-8E78DD03319E}" dt="2023-01-04T08:58:35.617" v="33" actId="22"/>
          <ac:spMkLst>
            <pc:docMk/>
            <pc:sldMk cId="3918105358" sldId="374"/>
            <ac:spMk id="3" creationId="{DC4336B8-8E8E-9036-3D10-9B3AF08F7ADE}"/>
          </ac:spMkLst>
        </pc:spChg>
        <pc:picChg chg="add mod ord">
          <ac:chgData name="Sachin Rajbhar" userId="0f67eaef7525b5e7" providerId="LiveId" clId="{3D3B62DF-3C4E-4C24-85BE-8E78DD03319E}" dt="2023-01-04T08:58:48.592" v="38" actId="1076"/>
          <ac:picMkLst>
            <pc:docMk/>
            <pc:sldMk cId="3918105358" sldId="374"/>
            <ac:picMk id="5" creationId="{068A9D47-647C-EB75-68DC-ABB662F74C0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C19E1-C6E7-463B-8B94-58272690BC38}" type="doc">
      <dgm:prSet loTypeId="urn:microsoft.com/office/officeart/2005/8/layout/hierarchy3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1C16C1BD-92BE-441C-94CE-70FF607B88FF}">
      <dgm:prSet phldrT="[Text]"/>
      <dgm:spPr/>
      <dgm:t>
        <a:bodyPr/>
        <a:lstStyle/>
        <a:p>
          <a:r>
            <a:rPr lang="en-IN" dirty="0"/>
            <a:t>Natural Disasters </a:t>
          </a:r>
        </a:p>
      </dgm:t>
    </dgm:pt>
    <dgm:pt modelId="{5541CAB1-2A25-4DE6-9FE3-0EC54DD1A518}" type="parTrans" cxnId="{37B6512A-AC3A-4C75-A5F1-01269F987EDB}">
      <dgm:prSet/>
      <dgm:spPr/>
      <dgm:t>
        <a:bodyPr/>
        <a:lstStyle/>
        <a:p>
          <a:endParaRPr lang="en-IN"/>
        </a:p>
      </dgm:t>
    </dgm:pt>
    <dgm:pt modelId="{408887E6-EE3A-4FB5-A585-490553899FE5}" type="sibTrans" cxnId="{37B6512A-AC3A-4C75-A5F1-01269F987EDB}">
      <dgm:prSet/>
      <dgm:spPr/>
      <dgm:t>
        <a:bodyPr/>
        <a:lstStyle/>
        <a:p>
          <a:endParaRPr lang="en-IN"/>
        </a:p>
      </dgm:t>
    </dgm:pt>
    <dgm:pt modelId="{83B87320-F2FA-4840-9C9D-9AF932761FC2}">
      <dgm:prSet phldrT="[Text]"/>
      <dgm:spPr/>
      <dgm:t>
        <a:bodyPr/>
        <a:lstStyle/>
        <a:p>
          <a:r>
            <a:rPr lang="en-IN" b="1" dirty="0"/>
            <a:t>Meteorological </a:t>
          </a:r>
          <a:endParaRPr lang="en-IN" dirty="0"/>
        </a:p>
      </dgm:t>
    </dgm:pt>
    <dgm:pt modelId="{64E26183-A270-4ABC-96D7-2ADA295DA576}" type="parTrans" cxnId="{D56D09A9-1359-4E82-81AD-4FB3D18A4AC0}">
      <dgm:prSet/>
      <dgm:spPr/>
      <dgm:t>
        <a:bodyPr/>
        <a:lstStyle/>
        <a:p>
          <a:endParaRPr lang="en-IN"/>
        </a:p>
      </dgm:t>
    </dgm:pt>
    <dgm:pt modelId="{F73ADFEB-5AA1-4EF2-A364-EBEF1AAB9D49}" type="sibTrans" cxnId="{D56D09A9-1359-4E82-81AD-4FB3D18A4AC0}">
      <dgm:prSet/>
      <dgm:spPr/>
      <dgm:t>
        <a:bodyPr/>
        <a:lstStyle/>
        <a:p>
          <a:endParaRPr lang="en-IN"/>
        </a:p>
      </dgm:t>
    </dgm:pt>
    <dgm:pt modelId="{97A0B28A-67F3-4E0F-8437-9A4C25217E54}">
      <dgm:prSet phldrT="[Text]"/>
      <dgm:spPr/>
      <dgm:t>
        <a:bodyPr/>
        <a:lstStyle/>
        <a:p>
          <a:r>
            <a:rPr lang="en-US" b="1" i="0" dirty="0">
              <a:highlight>
                <a:srgbClr val="FFFF00"/>
              </a:highlight>
            </a:rPr>
            <a:t>Random/physical weakness of structures and processes</a:t>
          </a:r>
          <a:r>
            <a:rPr lang="en-IN" b="1" dirty="0">
              <a:highlight>
                <a:srgbClr val="FFFF00"/>
              </a:highlight>
            </a:rPr>
            <a:t> </a:t>
          </a:r>
        </a:p>
      </dgm:t>
    </dgm:pt>
    <dgm:pt modelId="{440DA2B7-6A0C-4E97-8486-5D0F7A2B7AEF}" type="parTrans" cxnId="{B3703348-C869-4DAB-B68C-97FE93FF6D05}">
      <dgm:prSet/>
      <dgm:spPr/>
      <dgm:t>
        <a:bodyPr/>
        <a:lstStyle/>
        <a:p>
          <a:endParaRPr lang="en-IN"/>
        </a:p>
      </dgm:t>
    </dgm:pt>
    <dgm:pt modelId="{210984BE-E5C3-4426-94E3-3069C8A0927E}" type="sibTrans" cxnId="{B3703348-C869-4DAB-B68C-97FE93FF6D05}">
      <dgm:prSet/>
      <dgm:spPr/>
      <dgm:t>
        <a:bodyPr/>
        <a:lstStyle/>
        <a:p>
          <a:endParaRPr lang="en-IN"/>
        </a:p>
      </dgm:t>
    </dgm:pt>
    <dgm:pt modelId="{06EE7572-4D98-4A19-A365-2C22C294CBAF}">
      <dgm:prSet phldrT="[Text]"/>
      <dgm:spPr/>
      <dgm:t>
        <a:bodyPr/>
        <a:lstStyle/>
        <a:p>
          <a:r>
            <a:rPr lang="en-IN" dirty="0"/>
            <a:t>Man-made Disasters </a:t>
          </a:r>
        </a:p>
      </dgm:t>
    </dgm:pt>
    <dgm:pt modelId="{B7085C59-EA62-4CBD-88AB-31FA6B8E2BF4}" type="parTrans" cxnId="{A63CE205-CC9D-48A0-B781-A8B014901348}">
      <dgm:prSet/>
      <dgm:spPr/>
      <dgm:t>
        <a:bodyPr/>
        <a:lstStyle/>
        <a:p>
          <a:endParaRPr lang="en-IN"/>
        </a:p>
      </dgm:t>
    </dgm:pt>
    <dgm:pt modelId="{EC6972CE-1ED9-48C3-B3B6-C8B544EC295E}" type="sibTrans" cxnId="{A63CE205-CC9D-48A0-B781-A8B014901348}">
      <dgm:prSet/>
      <dgm:spPr/>
      <dgm:t>
        <a:bodyPr/>
        <a:lstStyle/>
        <a:p>
          <a:endParaRPr lang="en-IN"/>
        </a:p>
      </dgm:t>
    </dgm:pt>
    <dgm:pt modelId="{6388D99F-5FB5-4635-B1FD-9A11E09F7F4F}">
      <dgm:prSet phldrT="[Text]"/>
      <dgm:spPr/>
      <dgm:t>
        <a:bodyPr/>
        <a:lstStyle/>
        <a:p>
          <a:r>
            <a:rPr lang="en-IN" b="1" dirty="0">
              <a:highlight>
                <a:srgbClr val="FFFF00"/>
              </a:highlight>
            </a:rPr>
            <a:t>Technological</a:t>
          </a:r>
        </a:p>
        <a:p>
          <a:r>
            <a:rPr lang="en-IN" b="1" dirty="0">
              <a:highlight>
                <a:srgbClr val="FFFF00"/>
              </a:highlight>
            </a:rPr>
            <a:t>Like CYBERATTACKS</a:t>
          </a:r>
        </a:p>
      </dgm:t>
    </dgm:pt>
    <dgm:pt modelId="{96808EC4-F8E8-4A27-9AB8-4F032B3A85C3}" type="parTrans" cxnId="{57642F87-F90C-46F0-A48B-BAE5DE88BDA8}">
      <dgm:prSet/>
      <dgm:spPr/>
      <dgm:t>
        <a:bodyPr/>
        <a:lstStyle/>
        <a:p>
          <a:endParaRPr lang="en-IN"/>
        </a:p>
      </dgm:t>
    </dgm:pt>
    <dgm:pt modelId="{BB96A2DE-89CF-4C82-9A6F-A8E9E462280A}" type="sibTrans" cxnId="{57642F87-F90C-46F0-A48B-BAE5DE88BDA8}">
      <dgm:prSet/>
      <dgm:spPr/>
      <dgm:t>
        <a:bodyPr/>
        <a:lstStyle/>
        <a:p>
          <a:endParaRPr lang="en-IN"/>
        </a:p>
      </dgm:t>
    </dgm:pt>
    <dgm:pt modelId="{82AA1B10-BFAD-4A9A-BB1E-456799C5244D}">
      <dgm:prSet phldrT="[Text]"/>
      <dgm:spPr/>
      <dgm:t>
        <a:bodyPr/>
        <a:lstStyle/>
        <a:p>
          <a:r>
            <a:rPr lang="en-IN" b="1" dirty="0"/>
            <a:t>Industrial accidents </a:t>
          </a:r>
        </a:p>
      </dgm:t>
    </dgm:pt>
    <dgm:pt modelId="{79E8C108-BC73-43B9-9884-17722A8616EF}" type="parTrans" cxnId="{D9E77648-173C-491C-A8F1-025A7599EC3A}">
      <dgm:prSet/>
      <dgm:spPr/>
      <dgm:t>
        <a:bodyPr/>
        <a:lstStyle/>
        <a:p>
          <a:endParaRPr lang="en-IN"/>
        </a:p>
      </dgm:t>
    </dgm:pt>
    <dgm:pt modelId="{1CB9DD90-29C8-4CA8-9596-30CE572F2209}" type="sibTrans" cxnId="{D9E77648-173C-491C-A8F1-025A7599EC3A}">
      <dgm:prSet/>
      <dgm:spPr/>
      <dgm:t>
        <a:bodyPr/>
        <a:lstStyle/>
        <a:p>
          <a:endParaRPr lang="en-IN"/>
        </a:p>
      </dgm:t>
    </dgm:pt>
    <dgm:pt modelId="{CB22F077-2609-452B-AC03-1ADB9ABE01BA}">
      <dgm:prSet phldrT="[Text]"/>
      <dgm:spPr/>
      <dgm:t>
        <a:bodyPr/>
        <a:lstStyle/>
        <a:p>
          <a:r>
            <a:rPr lang="en-IN" b="1" dirty="0"/>
            <a:t>Environmental </a:t>
          </a:r>
        </a:p>
        <a:p>
          <a:r>
            <a:rPr lang="en-IN" b="1" dirty="0"/>
            <a:t>Like </a:t>
          </a:r>
          <a:r>
            <a:rPr lang="en-IN" b="1" dirty="0">
              <a:highlight>
                <a:srgbClr val="FFFF00"/>
              </a:highlight>
            </a:rPr>
            <a:t>FLOODS</a:t>
          </a:r>
          <a:endParaRPr lang="en-IN" dirty="0">
            <a:highlight>
              <a:srgbClr val="FFFF00"/>
            </a:highlight>
          </a:endParaRPr>
        </a:p>
      </dgm:t>
    </dgm:pt>
    <dgm:pt modelId="{AF6A85B2-9D48-4A6D-B6C7-A8D88601FEBA}" type="parTrans" cxnId="{0E806A97-C466-44E4-81EA-E588507E4880}">
      <dgm:prSet/>
      <dgm:spPr/>
      <dgm:t>
        <a:bodyPr/>
        <a:lstStyle/>
        <a:p>
          <a:endParaRPr lang="en-IN"/>
        </a:p>
      </dgm:t>
    </dgm:pt>
    <dgm:pt modelId="{9292314D-2C6A-43B9-BCA7-D4B86B483939}" type="sibTrans" cxnId="{0E806A97-C466-44E4-81EA-E588507E4880}">
      <dgm:prSet/>
      <dgm:spPr/>
      <dgm:t>
        <a:bodyPr/>
        <a:lstStyle/>
        <a:p>
          <a:endParaRPr lang="en-IN"/>
        </a:p>
      </dgm:t>
    </dgm:pt>
    <dgm:pt modelId="{06B10EF7-C518-4466-9EA5-6D6E1AA6B6FD}">
      <dgm:prSet phldrT="[Text]"/>
      <dgm:spPr/>
      <dgm:t>
        <a:bodyPr/>
        <a:lstStyle/>
        <a:p>
          <a:r>
            <a:rPr lang="en-IN" b="1" dirty="0"/>
            <a:t>Security related </a:t>
          </a:r>
        </a:p>
      </dgm:t>
    </dgm:pt>
    <dgm:pt modelId="{59801034-84CB-4E1A-92B5-FEF576F62D0D}" type="parTrans" cxnId="{DCC34B9D-965E-4F1D-8E0E-58BBF2D2223F}">
      <dgm:prSet/>
      <dgm:spPr/>
      <dgm:t>
        <a:bodyPr/>
        <a:lstStyle/>
        <a:p>
          <a:endParaRPr lang="en-IN"/>
        </a:p>
      </dgm:t>
    </dgm:pt>
    <dgm:pt modelId="{8B5775FB-1C46-456D-A281-C2D48983E479}" type="sibTrans" cxnId="{DCC34B9D-965E-4F1D-8E0E-58BBF2D2223F}">
      <dgm:prSet/>
      <dgm:spPr/>
      <dgm:t>
        <a:bodyPr/>
        <a:lstStyle/>
        <a:p>
          <a:endParaRPr lang="en-IN"/>
        </a:p>
      </dgm:t>
    </dgm:pt>
    <dgm:pt modelId="{1A8CD0DA-E8BE-4E0E-AE17-B58234D5AB45}" type="pres">
      <dgm:prSet presAssocID="{486C19E1-C6E7-463B-8B94-58272690BC3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0E313F-5A4C-4E78-8C07-2C1E0392D346}" type="pres">
      <dgm:prSet presAssocID="{1C16C1BD-92BE-441C-94CE-70FF607B88FF}" presName="root" presStyleCnt="0"/>
      <dgm:spPr/>
    </dgm:pt>
    <dgm:pt modelId="{EA677526-E3A9-49FB-9B6F-4DB06A8E2BD3}" type="pres">
      <dgm:prSet presAssocID="{1C16C1BD-92BE-441C-94CE-70FF607B88FF}" presName="rootComposite" presStyleCnt="0"/>
      <dgm:spPr/>
    </dgm:pt>
    <dgm:pt modelId="{F51DCD4E-9AE9-4ECF-AAFC-CC732EFCFA87}" type="pres">
      <dgm:prSet presAssocID="{1C16C1BD-92BE-441C-94CE-70FF607B88FF}" presName="rootText" presStyleLbl="node1" presStyleIdx="0" presStyleCnt="2"/>
      <dgm:spPr/>
    </dgm:pt>
    <dgm:pt modelId="{E2779C4B-45A0-4960-891E-5C890A5924A7}" type="pres">
      <dgm:prSet presAssocID="{1C16C1BD-92BE-441C-94CE-70FF607B88FF}" presName="rootConnector" presStyleLbl="node1" presStyleIdx="0" presStyleCnt="2"/>
      <dgm:spPr/>
    </dgm:pt>
    <dgm:pt modelId="{C759006C-C5D2-4370-8EB5-8CF249263FD0}" type="pres">
      <dgm:prSet presAssocID="{1C16C1BD-92BE-441C-94CE-70FF607B88FF}" presName="childShape" presStyleCnt="0"/>
      <dgm:spPr/>
    </dgm:pt>
    <dgm:pt modelId="{A2929006-7F8A-48DE-A5A9-05F47F431FE8}" type="pres">
      <dgm:prSet presAssocID="{64E26183-A270-4ABC-96D7-2ADA295DA576}" presName="Name13" presStyleLbl="parChTrans1D2" presStyleIdx="0" presStyleCnt="6"/>
      <dgm:spPr/>
    </dgm:pt>
    <dgm:pt modelId="{E9EFDAD6-B902-4AC7-929A-FEF328C9DA5F}" type="pres">
      <dgm:prSet presAssocID="{83B87320-F2FA-4840-9C9D-9AF932761FC2}" presName="childText" presStyleLbl="bgAcc1" presStyleIdx="0" presStyleCnt="6">
        <dgm:presLayoutVars>
          <dgm:bulletEnabled val="1"/>
        </dgm:presLayoutVars>
      </dgm:prSet>
      <dgm:spPr/>
    </dgm:pt>
    <dgm:pt modelId="{E5EBB520-C587-4112-BDB5-F74A98B230BA}" type="pres">
      <dgm:prSet presAssocID="{440DA2B7-6A0C-4E97-8486-5D0F7A2B7AEF}" presName="Name13" presStyleLbl="parChTrans1D2" presStyleIdx="1" presStyleCnt="6"/>
      <dgm:spPr/>
    </dgm:pt>
    <dgm:pt modelId="{A4197F72-67F5-428A-94C3-5CCD08D2F2F1}" type="pres">
      <dgm:prSet presAssocID="{97A0B28A-67F3-4E0F-8437-9A4C25217E54}" presName="childText" presStyleLbl="bgAcc1" presStyleIdx="1" presStyleCnt="6">
        <dgm:presLayoutVars>
          <dgm:bulletEnabled val="1"/>
        </dgm:presLayoutVars>
      </dgm:prSet>
      <dgm:spPr/>
    </dgm:pt>
    <dgm:pt modelId="{8C988E12-BA02-43C2-B5DF-DCB4F4D9124C}" type="pres">
      <dgm:prSet presAssocID="{AF6A85B2-9D48-4A6D-B6C7-A8D88601FEBA}" presName="Name13" presStyleLbl="parChTrans1D2" presStyleIdx="2" presStyleCnt="6"/>
      <dgm:spPr/>
    </dgm:pt>
    <dgm:pt modelId="{CBD75003-BC78-4A9D-B043-CC189C9D571D}" type="pres">
      <dgm:prSet presAssocID="{CB22F077-2609-452B-AC03-1ADB9ABE01BA}" presName="childText" presStyleLbl="bgAcc1" presStyleIdx="2" presStyleCnt="6">
        <dgm:presLayoutVars>
          <dgm:bulletEnabled val="1"/>
        </dgm:presLayoutVars>
      </dgm:prSet>
      <dgm:spPr/>
    </dgm:pt>
    <dgm:pt modelId="{CC296687-521A-4774-8954-8B61BAA9152B}" type="pres">
      <dgm:prSet presAssocID="{06EE7572-4D98-4A19-A365-2C22C294CBAF}" presName="root" presStyleCnt="0"/>
      <dgm:spPr/>
    </dgm:pt>
    <dgm:pt modelId="{CD86332C-67B6-4ECA-93AB-B1206CC25737}" type="pres">
      <dgm:prSet presAssocID="{06EE7572-4D98-4A19-A365-2C22C294CBAF}" presName="rootComposite" presStyleCnt="0"/>
      <dgm:spPr/>
    </dgm:pt>
    <dgm:pt modelId="{69D466F7-399F-47F0-9F8E-7FBE5C366312}" type="pres">
      <dgm:prSet presAssocID="{06EE7572-4D98-4A19-A365-2C22C294CBAF}" presName="rootText" presStyleLbl="node1" presStyleIdx="1" presStyleCnt="2"/>
      <dgm:spPr/>
    </dgm:pt>
    <dgm:pt modelId="{5237FC98-00CF-4C10-B548-3B09ABC224AF}" type="pres">
      <dgm:prSet presAssocID="{06EE7572-4D98-4A19-A365-2C22C294CBAF}" presName="rootConnector" presStyleLbl="node1" presStyleIdx="1" presStyleCnt="2"/>
      <dgm:spPr/>
    </dgm:pt>
    <dgm:pt modelId="{0F78F466-A6CD-441B-9B88-9EF38F54CEE0}" type="pres">
      <dgm:prSet presAssocID="{06EE7572-4D98-4A19-A365-2C22C294CBAF}" presName="childShape" presStyleCnt="0"/>
      <dgm:spPr/>
    </dgm:pt>
    <dgm:pt modelId="{896C76CD-AE6D-45C3-9406-CA3788173C4A}" type="pres">
      <dgm:prSet presAssocID="{96808EC4-F8E8-4A27-9AB8-4F032B3A85C3}" presName="Name13" presStyleLbl="parChTrans1D2" presStyleIdx="3" presStyleCnt="6"/>
      <dgm:spPr/>
    </dgm:pt>
    <dgm:pt modelId="{047B130A-3972-4636-83ED-3707FBE49C1A}" type="pres">
      <dgm:prSet presAssocID="{6388D99F-5FB5-4635-B1FD-9A11E09F7F4F}" presName="childText" presStyleLbl="bgAcc1" presStyleIdx="3" presStyleCnt="6">
        <dgm:presLayoutVars>
          <dgm:bulletEnabled val="1"/>
        </dgm:presLayoutVars>
      </dgm:prSet>
      <dgm:spPr/>
    </dgm:pt>
    <dgm:pt modelId="{76CB4460-FD33-438D-BA47-826210264DDC}" type="pres">
      <dgm:prSet presAssocID="{79E8C108-BC73-43B9-9884-17722A8616EF}" presName="Name13" presStyleLbl="parChTrans1D2" presStyleIdx="4" presStyleCnt="6"/>
      <dgm:spPr/>
    </dgm:pt>
    <dgm:pt modelId="{9A9E6511-E4C0-410C-84BB-3B55F4297C9B}" type="pres">
      <dgm:prSet presAssocID="{82AA1B10-BFAD-4A9A-BB1E-456799C5244D}" presName="childText" presStyleLbl="bgAcc1" presStyleIdx="4" presStyleCnt="6">
        <dgm:presLayoutVars>
          <dgm:bulletEnabled val="1"/>
        </dgm:presLayoutVars>
      </dgm:prSet>
      <dgm:spPr/>
    </dgm:pt>
    <dgm:pt modelId="{3545F836-0EC6-40D3-8137-7AD86B732CB9}" type="pres">
      <dgm:prSet presAssocID="{59801034-84CB-4E1A-92B5-FEF576F62D0D}" presName="Name13" presStyleLbl="parChTrans1D2" presStyleIdx="5" presStyleCnt="6"/>
      <dgm:spPr/>
    </dgm:pt>
    <dgm:pt modelId="{6F84ACDD-5DB5-4EA7-8593-186C583EF319}" type="pres">
      <dgm:prSet presAssocID="{06B10EF7-C518-4466-9EA5-6D6E1AA6B6F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F6CEA00-7161-4461-8EDC-E1417C72EB8E}" type="presOf" srcId="{79E8C108-BC73-43B9-9884-17722A8616EF}" destId="{76CB4460-FD33-438D-BA47-826210264DDC}" srcOrd="0" destOrd="0" presId="urn:microsoft.com/office/officeart/2005/8/layout/hierarchy3"/>
    <dgm:cxn modelId="{A63CE205-CC9D-48A0-B781-A8B014901348}" srcId="{486C19E1-C6E7-463B-8B94-58272690BC38}" destId="{06EE7572-4D98-4A19-A365-2C22C294CBAF}" srcOrd="1" destOrd="0" parTransId="{B7085C59-EA62-4CBD-88AB-31FA6B8E2BF4}" sibTransId="{EC6972CE-1ED9-48C3-B3B6-C8B544EC295E}"/>
    <dgm:cxn modelId="{F2CEB40F-3AD1-4564-94A1-29876877EFDB}" type="presOf" srcId="{59801034-84CB-4E1A-92B5-FEF576F62D0D}" destId="{3545F836-0EC6-40D3-8137-7AD86B732CB9}" srcOrd="0" destOrd="0" presId="urn:microsoft.com/office/officeart/2005/8/layout/hierarchy3"/>
    <dgm:cxn modelId="{33C48215-941A-4391-BB01-1E3ECDEA0D9C}" type="presOf" srcId="{82AA1B10-BFAD-4A9A-BB1E-456799C5244D}" destId="{9A9E6511-E4C0-410C-84BB-3B55F4297C9B}" srcOrd="0" destOrd="0" presId="urn:microsoft.com/office/officeart/2005/8/layout/hierarchy3"/>
    <dgm:cxn modelId="{6EE95717-09ED-4178-8CE5-6D0C22F172E1}" type="presOf" srcId="{CB22F077-2609-452B-AC03-1ADB9ABE01BA}" destId="{CBD75003-BC78-4A9D-B043-CC189C9D571D}" srcOrd="0" destOrd="0" presId="urn:microsoft.com/office/officeart/2005/8/layout/hierarchy3"/>
    <dgm:cxn modelId="{37B6512A-AC3A-4C75-A5F1-01269F987EDB}" srcId="{486C19E1-C6E7-463B-8B94-58272690BC38}" destId="{1C16C1BD-92BE-441C-94CE-70FF607B88FF}" srcOrd="0" destOrd="0" parTransId="{5541CAB1-2A25-4DE6-9FE3-0EC54DD1A518}" sibTransId="{408887E6-EE3A-4FB5-A585-490553899FE5}"/>
    <dgm:cxn modelId="{AF79B35E-4CD4-4C07-AE08-75D36DED976C}" type="presOf" srcId="{440DA2B7-6A0C-4E97-8486-5D0F7A2B7AEF}" destId="{E5EBB520-C587-4112-BDB5-F74A98B230BA}" srcOrd="0" destOrd="0" presId="urn:microsoft.com/office/officeart/2005/8/layout/hierarchy3"/>
    <dgm:cxn modelId="{B3703348-C869-4DAB-B68C-97FE93FF6D05}" srcId="{1C16C1BD-92BE-441C-94CE-70FF607B88FF}" destId="{97A0B28A-67F3-4E0F-8437-9A4C25217E54}" srcOrd="1" destOrd="0" parTransId="{440DA2B7-6A0C-4E97-8486-5D0F7A2B7AEF}" sibTransId="{210984BE-E5C3-4426-94E3-3069C8A0927E}"/>
    <dgm:cxn modelId="{D9E77648-173C-491C-A8F1-025A7599EC3A}" srcId="{06EE7572-4D98-4A19-A365-2C22C294CBAF}" destId="{82AA1B10-BFAD-4A9A-BB1E-456799C5244D}" srcOrd="1" destOrd="0" parTransId="{79E8C108-BC73-43B9-9884-17722A8616EF}" sibTransId="{1CB9DD90-29C8-4CA8-9596-30CE572F2209}"/>
    <dgm:cxn modelId="{EEABA952-9A88-4E91-9235-1D9B80DA008F}" type="presOf" srcId="{486C19E1-C6E7-463B-8B94-58272690BC38}" destId="{1A8CD0DA-E8BE-4E0E-AE17-B58234D5AB45}" srcOrd="0" destOrd="0" presId="urn:microsoft.com/office/officeart/2005/8/layout/hierarchy3"/>
    <dgm:cxn modelId="{7CC8BD73-1F07-4F19-9C9A-6F33372BB768}" type="presOf" srcId="{83B87320-F2FA-4840-9C9D-9AF932761FC2}" destId="{E9EFDAD6-B902-4AC7-929A-FEF328C9DA5F}" srcOrd="0" destOrd="0" presId="urn:microsoft.com/office/officeart/2005/8/layout/hierarchy3"/>
    <dgm:cxn modelId="{FDA63F54-67FD-4955-BCAE-05385023CF23}" type="presOf" srcId="{64E26183-A270-4ABC-96D7-2ADA295DA576}" destId="{A2929006-7F8A-48DE-A5A9-05F47F431FE8}" srcOrd="0" destOrd="0" presId="urn:microsoft.com/office/officeart/2005/8/layout/hierarchy3"/>
    <dgm:cxn modelId="{25FF6A58-5C68-4765-BFD7-A374E500A4D4}" type="presOf" srcId="{AF6A85B2-9D48-4A6D-B6C7-A8D88601FEBA}" destId="{8C988E12-BA02-43C2-B5DF-DCB4F4D9124C}" srcOrd="0" destOrd="0" presId="urn:microsoft.com/office/officeart/2005/8/layout/hierarchy3"/>
    <dgm:cxn modelId="{57642F87-F90C-46F0-A48B-BAE5DE88BDA8}" srcId="{06EE7572-4D98-4A19-A365-2C22C294CBAF}" destId="{6388D99F-5FB5-4635-B1FD-9A11E09F7F4F}" srcOrd="0" destOrd="0" parTransId="{96808EC4-F8E8-4A27-9AB8-4F032B3A85C3}" sibTransId="{BB96A2DE-89CF-4C82-9A6F-A8E9E462280A}"/>
    <dgm:cxn modelId="{0E806A97-C466-44E4-81EA-E588507E4880}" srcId="{1C16C1BD-92BE-441C-94CE-70FF607B88FF}" destId="{CB22F077-2609-452B-AC03-1ADB9ABE01BA}" srcOrd="2" destOrd="0" parTransId="{AF6A85B2-9D48-4A6D-B6C7-A8D88601FEBA}" sibTransId="{9292314D-2C6A-43B9-BCA7-D4B86B483939}"/>
    <dgm:cxn modelId="{DCC34B9D-965E-4F1D-8E0E-58BBF2D2223F}" srcId="{06EE7572-4D98-4A19-A365-2C22C294CBAF}" destId="{06B10EF7-C518-4466-9EA5-6D6E1AA6B6FD}" srcOrd="2" destOrd="0" parTransId="{59801034-84CB-4E1A-92B5-FEF576F62D0D}" sibTransId="{8B5775FB-1C46-456D-A281-C2D48983E479}"/>
    <dgm:cxn modelId="{CACA3FA4-2B46-4B89-B38F-F36EC101CA84}" type="presOf" srcId="{06EE7572-4D98-4A19-A365-2C22C294CBAF}" destId="{69D466F7-399F-47F0-9F8E-7FBE5C366312}" srcOrd="0" destOrd="0" presId="urn:microsoft.com/office/officeart/2005/8/layout/hierarchy3"/>
    <dgm:cxn modelId="{FCD357A7-92B8-4436-A1A4-16B717987B36}" type="presOf" srcId="{1C16C1BD-92BE-441C-94CE-70FF607B88FF}" destId="{E2779C4B-45A0-4960-891E-5C890A5924A7}" srcOrd="1" destOrd="0" presId="urn:microsoft.com/office/officeart/2005/8/layout/hierarchy3"/>
    <dgm:cxn modelId="{D56D09A9-1359-4E82-81AD-4FB3D18A4AC0}" srcId="{1C16C1BD-92BE-441C-94CE-70FF607B88FF}" destId="{83B87320-F2FA-4840-9C9D-9AF932761FC2}" srcOrd="0" destOrd="0" parTransId="{64E26183-A270-4ABC-96D7-2ADA295DA576}" sibTransId="{F73ADFEB-5AA1-4EF2-A364-EBEF1AAB9D49}"/>
    <dgm:cxn modelId="{921AF1B2-62FB-40E4-B78B-D6AAB28B8740}" type="presOf" srcId="{96808EC4-F8E8-4A27-9AB8-4F032B3A85C3}" destId="{896C76CD-AE6D-45C3-9406-CA3788173C4A}" srcOrd="0" destOrd="0" presId="urn:microsoft.com/office/officeart/2005/8/layout/hierarchy3"/>
    <dgm:cxn modelId="{A87EB4BC-C7EE-4A35-AAA7-D67D97A923DA}" type="presOf" srcId="{06EE7572-4D98-4A19-A365-2C22C294CBAF}" destId="{5237FC98-00CF-4C10-B548-3B09ABC224AF}" srcOrd="1" destOrd="0" presId="urn:microsoft.com/office/officeart/2005/8/layout/hierarchy3"/>
    <dgm:cxn modelId="{67EC01C8-507B-41C9-973E-3F819276F127}" type="presOf" srcId="{06B10EF7-C518-4466-9EA5-6D6E1AA6B6FD}" destId="{6F84ACDD-5DB5-4EA7-8593-186C583EF319}" srcOrd="0" destOrd="0" presId="urn:microsoft.com/office/officeart/2005/8/layout/hierarchy3"/>
    <dgm:cxn modelId="{081B70DC-BFAE-405A-92D4-9AD713E9EC42}" type="presOf" srcId="{97A0B28A-67F3-4E0F-8437-9A4C25217E54}" destId="{A4197F72-67F5-428A-94C3-5CCD08D2F2F1}" srcOrd="0" destOrd="0" presId="urn:microsoft.com/office/officeart/2005/8/layout/hierarchy3"/>
    <dgm:cxn modelId="{0EA2CFFA-ED11-489A-9154-0207D7AC2F5A}" type="presOf" srcId="{6388D99F-5FB5-4635-B1FD-9A11E09F7F4F}" destId="{047B130A-3972-4636-83ED-3707FBE49C1A}" srcOrd="0" destOrd="0" presId="urn:microsoft.com/office/officeart/2005/8/layout/hierarchy3"/>
    <dgm:cxn modelId="{0D13CEFC-0178-497B-9682-4E1255B49311}" type="presOf" srcId="{1C16C1BD-92BE-441C-94CE-70FF607B88FF}" destId="{F51DCD4E-9AE9-4ECF-AAFC-CC732EFCFA87}" srcOrd="0" destOrd="0" presId="urn:microsoft.com/office/officeart/2005/8/layout/hierarchy3"/>
    <dgm:cxn modelId="{BEB573EA-8342-4D21-9265-7CF8195DA9CD}" type="presParOf" srcId="{1A8CD0DA-E8BE-4E0E-AE17-B58234D5AB45}" destId="{1F0E313F-5A4C-4E78-8C07-2C1E0392D346}" srcOrd="0" destOrd="0" presId="urn:microsoft.com/office/officeart/2005/8/layout/hierarchy3"/>
    <dgm:cxn modelId="{4A1D331F-68B9-415E-BB23-87548CA93082}" type="presParOf" srcId="{1F0E313F-5A4C-4E78-8C07-2C1E0392D346}" destId="{EA677526-E3A9-49FB-9B6F-4DB06A8E2BD3}" srcOrd="0" destOrd="0" presId="urn:microsoft.com/office/officeart/2005/8/layout/hierarchy3"/>
    <dgm:cxn modelId="{D633A3F8-ECC7-4C85-AA5B-1CD09CC3D7A6}" type="presParOf" srcId="{EA677526-E3A9-49FB-9B6F-4DB06A8E2BD3}" destId="{F51DCD4E-9AE9-4ECF-AAFC-CC732EFCFA87}" srcOrd="0" destOrd="0" presId="urn:microsoft.com/office/officeart/2005/8/layout/hierarchy3"/>
    <dgm:cxn modelId="{04787BB1-5878-4523-9ADE-058AF259A3C4}" type="presParOf" srcId="{EA677526-E3A9-49FB-9B6F-4DB06A8E2BD3}" destId="{E2779C4B-45A0-4960-891E-5C890A5924A7}" srcOrd="1" destOrd="0" presId="urn:microsoft.com/office/officeart/2005/8/layout/hierarchy3"/>
    <dgm:cxn modelId="{7A69B11B-44ED-43FD-B6C9-0E6289A0BC4D}" type="presParOf" srcId="{1F0E313F-5A4C-4E78-8C07-2C1E0392D346}" destId="{C759006C-C5D2-4370-8EB5-8CF249263FD0}" srcOrd="1" destOrd="0" presId="urn:microsoft.com/office/officeart/2005/8/layout/hierarchy3"/>
    <dgm:cxn modelId="{ED2578EC-0F17-4F0B-ABD7-5C6555D760FC}" type="presParOf" srcId="{C759006C-C5D2-4370-8EB5-8CF249263FD0}" destId="{A2929006-7F8A-48DE-A5A9-05F47F431FE8}" srcOrd="0" destOrd="0" presId="urn:microsoft.com/office/officeart/2005/8/layout/hierarchy3"/>
    <dgm:cxn modelId="{80B331F1-3AA4-41AB-8BA8-1983E6561390}" type="presParOf" srcId="{C759006C-C5D2-4370-8EB5-8CF249263FD0}" destId="{E9EFDAD6-B902-4AC7-929A-FEF328C9DA5F}" srcOrd="1" destOrd="0" presId="urn:microsoft.com/office/officeart/2005/8/layout/hierarchy3"/>
    <dgm:cxn modelId="{96A2CF73-A361-4DBA-BC6F-914CA7AC679F}" type="presParOf" srcId="{C759006C-C5D2-4370-8EB5-8CF249263FD0}" destId="{E5EBB520-C587-4112-BDB5-F74A98B230BA}" srcOrd="2" destOrd="0" presId="urn:microsoft.com/office/officeart/2005/8/layout/hierarchy3"/>
    <dgm:cxn modelId="{34B5BD30-EA9A-4DD7-B991-7ECC376CB619}" type="presParOf" srcId="{C759006C-C5D2-4370-8EB5-8CF249263FD0}" destId="{A4197F72-67F5-428A-94C3-5CCD08D2F2F1}" srcOrd="3" destOrd="0" presId="urn:microsoft.com/office/officeart/2005/8/layout/hierarchy3"/>
    <dgm:cxn modelId="{F09EAB30-D09B-46C0-BB8C-F146AEABBD73}" type="presParOf" srcId="{C759006C-C5D2-4370-8EB5-8CF249263FD0}" destId="{8C988E12-BA02-43C2-B5DF-DCB4F4D9124C}" srcOrd="4" destOrd="0" presId="urn:microsoft.com/office/officeart/2005/8/layout/hierarchy3"/>
    <dgm:cxn modelId="{D0AFBDB3-D15C-474E-9A3B-D68AC751BBEF}" type="presParOf" srcId="{C759006C-C5D2-4370-8EB5-8CF249263FD0}" destId="{CBD75003-BC78-4A9D-B043-CC189C9D571D}" srcOrd="5" destOrd="0" presId="urn:microsoft.com/office/officeart/2005/8/layout/hierarchy3"/>
    <dgm:cxn modelId="{9E9DAFFC-A18F-4290-A55C-3417B60B0E1A}" type="presParOf" srcId="{1A8CD0DA-E8BE-4E0E-AE17-B58234D5AB45}" destId="{CC296687-521A-4774-8954-8B61BAA9152B}" srcOrd="1" destOrd="0" presId="urn:microsoft.com/office/officeart/2005/8/layout/hierarchy3"/>
    <dgm:cxn modelId="{3B3D9291-7272-44FA-BD8C-039C937C7F73}" type="presParOf" srcId="{CC296687-521A-4774-8954-8B61BAA9152B}" destId="{CD86332C-67B6-4ECA-93AB-B1206CC25737}" srcOrd="0" destOrd="0" presId="urn:microsoft.com/office/officeart/2005/8/layout/hierarchy3"/>
    <dgm:cxn modelId="{E492C6EB-1A5C-480F-807A-7449948BC236}" type="presParOf" srcId="{CD86332C-67B6-4ECA-93AB-B1206CC25737}" destId="{69D466F7-399F-47F0-9F8E-7FBE5C366312}" srcOrd="0" destOrd="0" presId="urn:microsoft.com/office/officeart/2005/8/layout/hierarchy3"/>
    <dgm:cxn modelId="{FE51DFF8-45D7-42DC-B39F-EA35AC9F8717}" type="presParOf" srcId="{CD86332C-67B6-4ECA-93AB-B1206CC25737}" destId="{5237FC98-00CF-4C10-B548-3B09ABC224AF}" srcOrd="1" destOrd="0" presId="urn:microsoft.com/office/officeart/2005/8/layout/hierarchy3"/>
    <dgm:cxn modelId="{E03F8503-ABB4-4D16-84DD-7DF65BEAE540}" type="presParOf" srcId="{CC296687-521A-4774-8954-8B61BAA9152B}" destId="{0F78F466-A6CD-441B-9B88-9EF38F54CEE0}" srcOrd="1" destOrd="0" presId="urn:microsoft.com/office/officeart/2005/8/layout/hierarchy3"/>
    <dgm:cxn modelId="{4968DCF8-1832-4536-A892-A242E4C5E376}" type="presParOf" srcId="{0F78F466-A6CD-441B-9B88-9EF38F54CEE0}" destId="{896C76CD-AE6D-45C3-9406-CA3788173C4A}" srcOrd="0" destOrd="0" presId="urn:microsoft.com/office/officeart/2005/8/layout/hierarchy3"/>
    <dgm:cxn modelId="{97D2AE84-58FB-489D-B683-C380450A517C}" type="presParOf" srcId="{0F78F466-A6CD-441B-9B88-9EF38F54CEE0}" destId="{047B130A-3972-4636-83ED-3707FBE49C1A}" srcOrd="1" destOrd="0" presId="urn:microsoft.com/office/officeart/2005/8/layout/hierarchy3"/>
    <dgm:cxn modelId="{8F5A6CB3-670D-4DA3-84F0-3B69FA963C09}" type="presParOf" srcId="{0F78F466-A6CD-441B-9B88-9EF38F54CEE0}" destId="{76CB4460-FD33-438D-BA47-826210264DDC}" srcOrd="2" destOrd="0" presId="urn:microsoft.com/office/officeart/2005/8/layout/hierarchy3"/>
    <dgm:cxn modelId="{62DBEBC7-A11E-4696-A716-583F5A0780AA}" type="presParOf" srcId="{0F78F466-A6CD-441B-9B88-9EF38F54CEE0}" destId="{9A9E6511-E4C0-410C-84BB-3B55F4297C9B}" srcOrd="3" destOrd="0" presId="urn:microsoft.com/office/officeart/2005/8/layout/hierarchy3"/>
    <dgm:cxn modelId="{B55865CB-970C-45A9-997B-6A8A003B1DB5}" type="presParOf" srcId="{0F78F466-A6CD-441B-9B88-9EF38F54CEE0}" destId="{3545F836-0EC6-40D3-8137-7AD86B732CB9}" srcOrd="4" destOrd="0" presId="urn:microsoft.com/office/officeart/2005/8/layout/hierarchy3"/>
    <dgm:cxn modelId="{DA444055-F4CD-4DC0-9BA1-B194786D42A4}" type="presParOf" srcId="{0F78F466-A6CD-441B-9B88-9EF38F54CEE0}" destId="{6F84ACDD-5DB5-4EA7-8593-186C583EF31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6C19E1-C6E7-463B-8B94-58272690BC38}" type="doc">
      <dgm:prSet loTypeId="urn:microsoft.com/office/officeart/2005/8/layout/hierarchy3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1C16C1BD-92BE-441C-94CE-70FF607B88FF}">
      <dgm:prSet phldrT="[Text]"/>
      <dgm:spPr/>
      <dgm:t>
        <a:bodyPr/>
        <a:lstStyle/>
        <a:p>
          <a:r>
            <a:rPr lang="en-IN" dirty="0"/>
            <a:t>Complex</a:t>
          </a:r>
          <a:r>
            <a:rPr lang="en-IN" baseline="0" dirty="0"/>
            <a:t> Emergencies</a:t>
          </a:r>
          <a:endParaRPr lang="en-IN" dirty="0"/>
        </a:p>
      </dgm:t>
    </dgm:pt>
    <dgm:pt modelId="{5541CAB1-2A25-4DE6-9FE3-0EC54DD1A518}" type="parTrans" cxnId="{37B6512A-AC3A-4C75-A5F1-01269F987EDB}">
      <dgm:prSet/>
      <dgm:spPr/>
      <dgm:t>
        <a:bodyPr/>
        <a:lstStyle/>
        <a:p>
          <a:endParaRPr lang="en-IN"/>
        </a:p>
      </dgm:t>
    </dgm:pt>
    <dgm:pt modelId="{408887E6-EE3A-4FB5-A585-490553899FE5}" type="sibTrans" cxnId="{37B6512A-AC3A-4C75-A5F1-01269F987EDB}">
      <dgm:prSet/>
      <dgm:spPr/>
      <dgm:t>
        <a:bodyPr/>
        <a:lstStyle/>
        <a:p>
          <a:endParaRPr lang="en-IN"/>
        </a:p>
      </dgm:t>
    </dgm:pt>
    <dgm:pt modelId="{83B87320-F2FA-4840-9C9D-9AF932761FC2}">
      <dgm:prSet phldrT="[Text]"/>
      <dgm:spPr/>
      <dgm:t>
        <a:bodyPr/>
        <a:lstStyle/>
        <a:p>
          <a:r>
            <a:rPr lang="en-IN" b="1" dirty="0"/>
            <a:t> </a:t>
          </a:r>
          <a:endParaRPr lang="en-IN" dirty="0"/>
        </a:p>
      </dgm:t>
    </dgm:pt>
    <dgm:pt modelId="{64E26183-A270-4ABC-96D7-2ADA295DA576}" type="parTrans" cxnId="{D56D09A9-1359-4E82-81AD-4FB3D18A4AC0}">
      <dgm:prSet/>
      <dgm:spPr/>
      <dgm:t>
        <a:bodyPr/>
        <a:lstStyle/>
        <a:p>
          <a:endParaRPr lang="en-IN"/>
        </a:p>
      </dgm:t>
    </dgm:pt>
    <dgm:pt modelId="{F73ADFEB-5AA1-4EF2-A364-EBEF1AAB9D49}" type="sibTrans" cxnId="{D56D09A9-1359-4E82-81AD-4FB3D18A4AC0}">
      <dgm:prSet/>
      <dgm:spPr/>
      <dgm:t>
        <a:bodyPr/>
        <a:lstStyle/>
        <a:p>
          <a:endParaRPr lang="en-IN"/>
        </a:p>
      </dgm:t>
    </dgm:pt>
    <dgm:pt modelId="{97A0B28A-67F3-4E0F-8437-9A4C25217E54}">
      <dgm:prSet phldrT="[Text]"/>
      <dgm:spPr/>
      <dgm:t>
        <a:bodyPr/>
        <a:lstStyle/>
        <a:p>
          <a:r>
            <a:rPr lang="en-US" b="1" i="0" dirty="0">
              <a:highlight>
                <a:srgbClr val="FFFF00"/>
              </a:highlight>
            </a:rPr>
            <a:t>requires quick response</a:t>
          </a:r>
        </a:p>
        <a:p>
          <a:r>
            <a:rPr lang="en-US" b="1" i="0" dirty="0">
              <a:highlight>
                <a:srgbClr val="FFFF00"/>
              </a:highlight>
            </a:rPr>
            <a:t>Ex: SYRRIA</a:t>
          </a:r>
          <a:r>
            <a:rPr lang="en-IN" b="1" dirty="0"/>
            <a:t> </a:t>
          </a:r>
          <a:endParaRPr lang="en-IN" dirty="0"/>
        </a:p>
      </dgm:t>
    </dgm:pt>
    <dgm:pt modelId="{440DA2B7-6A0C-4E97-8486-5D0F7A2B7AEF}" type="parTrans" cxnId="{B3703348-C869-4DAB-B68C-97FE93FF6D05}">
      <dgm:prSet/>
      <dgm:spPr/>
      <dgm:t>
        <a:bodyPr/>
        <a:lstStyle/>
        <a:p>
          <a:endParaRPr lang="en-IN"/>
        </a:p>
      </dgm:t>
    </dgm:pt>
    <dgm:pt modelId="{210984BE-E5C3-4426-94E3-3069C8A0927E}" type="sibTrans" cxnId="{B3703348-C869-4DAB-B68C-97FE93FF6D05}">
      <dgm:prSet/>
      <dgm:spPr/>
      <dgm:t>
        <a:bodyPr/>
        <a:lstStyle/>
        <a:p>
          <a:endParaRPr lang="en-IN"/>
        </a:p>
      </dgm:t>
    </dgm:pt>
    <dgm:pt modelId="{06EE7572-4D98-4A19-A365-2C22C294CBAF}">
      <dgm:prSet phldrT="[Text]"/>
      <dgm:spPr/>
      <dgm:t>
        <a:bodyPr/>
        <a:lstStyle/>
        <a:p>
          <a:r>
            <a:rPr lang="en-IN" dirty="0"/>
            <a:t>Pandemic</a:t>
          </a:r>
        </a:p>
      </dgm:t>
    </dgm:pt>
    <dgm:pt modelId="{B7085C59-EA62-4CBD-88AB-31FA6B8E2BF4}" type="parTrans" cxnId="{A63CE205-CC9D-48A0-B781-A8B014901348}">
      <dgm:prSet/>
      <dgm:spPr/>
      <dgm:t>
        <a:bodyPr/>
        <a:lstStyle/>
        <a:p>
          <a:endParaRPr lang="en-IN"/>
        </a:p>
      </dgm:t>
    </dgm:pt>
    <dgm:pt modelId="{EC6972CE-1ED9-48C3-B3B6-C8B544EC295E}" type="sibTrans" cxnId="{A63CE205-CC9D-48A0-B781-A8B014901348}">
      <dgm:prSet/>
      <dgm:spPr/>
      <dgm:t>
        <a:bodyPr/>
        <a:lstStyle/>
        <a:p>
          <a:endParaRPr lang="en-IN"/>
        </a:p>
      </dgm:t>
    </dgm:pt>
    <dgm:pt modelId="{6388D99F-5FB5-4635-B1FD-9A11E09F7F4F}">
      <dgm:prSet phldrT="[Text]"/>
      <dgm:spPr/>
      <dgm:t>
        <a:bodyPr/>
        <a:lstStyle/>
        <a:p>
          <a:endParaRPr lang="en-IN" b="1" dirty="0"/>
        </a:p>
      </dgm:t>
    </dgm:pt>
    <dgm:pt modelId="{96808EC4-F8E8-4A27-9AB8-4F032B3A85C3}" type="parTrans" cxnId="{57642F87-F90C-46F0-A48B-BAE5DE88BDA8}">
      <dgm:prSet/>
      <dgm:spPr/>
      <dgm:t>
        <a:bodyPr/>
        <a:lstStyle/>
        <a:p>
          <a:endParaRPr lang="en-IN"/>
        </a:p>
      </dgm:t>
    </dgm:pt>
    <dgm:pt modelId="{BB96A2DE-89CF-4C82-9A6F-A8E9E462280A}" type="sibTrans" cxnId="{57642F87-F90C-46F0-A48B-BAE5DE88BDA8}">
      <dgm:prSet/>
      <dgm:spPr/>
      <dgm:t>
        <a:bodyPr/>
        <a:lstStyle/>
        <a:p>
          <a:endParaRPr lang="en-IN"/>
        </a:p>
      </dgm:t>
    </dgm:pt>
    <dgm:pt modelId="{82AA1B10-BFAD-4A9A-BB1E-456799C5244D}">
      <dgm:prSet phldrT="[Text]"/>
      <dgm:spPr/>
      <dgm:t>
        <a:bodyPr/>
        <a:lstStyle/>
        <a:p>
          <a:endParaRPr lang="en-IN" b="1" dirty="0"/>
        </a:p>
      </dgm:t>
    </dgm:pt>
    <dgm:pt modelId="{79E8C108-BC73-43B9-9884-17722A8616EF}" type="parTrans" cxnId="{D9E77648-173C-491C-A8F1-025A7599EC3A}">
      <dgm:prSet/>
      <dgm:spPr/>
      <dgm:t>
        <a:bodyPr/>
        <a:lstStyle/>
        <a:p>
          <a:endParaRPr lang="en-IN"/>
        </a:p>
      </dgm:t>
    </dgm:pt>
    <dgm:pt modelId="{1CB9DD90-29C8-4CA8-9596-30CE572F2209}" type="sibTrans" cxnId="{D9E77648-173C-491C-A8F1-025A7599EC3A}">
      <dgm:prSet/>
      <dgm:spPr/>
      <dgm:t>
        <a:bodyPr/>
        <a:lstStyle/>
        <a:p>
          <a:endParaRPr lang="en-IN"/>
        </a:p>
      </dgm:t>
    </dgm:pt>
    <dgm:pt modelId="{CB22F077-2609-452B-AC03-1ADB9ABE01BA}">
      <dgm:prSet phldrT="[Text]"/>
      <dgm:spPr/>
      <dgm:t>
        <a:bodyPr/>
        <a:lstStyle/>
        <a:p>
          <a:r>
            <a:rPr lang="en-IN" b="1" dirty="0"/>
            <a:t>Environmental </a:t>
          </a:r>
          <a:endParaRPr lang="en-IN" dirty="0"/>
        </a:p>
      </dgm:t>
    </dgm:pt>
    <dgm:pt modelId="{AF6A85B2-9D48-4A6D-B6C7-A8D88601FEBA}" type="parTrans" cxnId="{0E806A97-C466-44E4-81EA-E588507E4880}">
      <dgm:prSet/>
      <dgm:spPr/>
      <dgm:t>
        <a:bodyPr/>
        <a:lstStyle/>
        <a:p>
          <a:endParaRPr lang="en-IN"/>
        </a:p>
      </dgm:t>
    </dgm:pt>
    <dgm:pt modelId="{9292314D-2C6A-43B9-BCA7-D4B86B483939}" type="sibTrans" cxnId="{0E806A97-C466-44E4-81EA-E588507E4880}">
      <dgm:prSet/>
      <dgm:spPr/>
      <dgm:t>
        <a:bodyPr/>
        <a:lstStyle/>
        <a:p>
          <a:endParaRPr lang="en-IN"/>
        </a:p>
      </dgm:t>
    </dgm:pt>
    <dgm:pt modelId="{06B10EF7-C518-4466-9EA5-6D6E1AA6B6FD}">
      <dgm:prSet phldrT="[Text]"/>
      <dgm:spPr/>
      <dgm:t>
        <a:bodyPr/>
        <a:lstStyle/>
        <a:p>
          <a:endParaRPr lang="en-IN" b="1" dirty="0"/>
        </a:p>
      </dgm:t>
    </dgm:pt>
    <dgm:pt modelId="{59801034-84CB-4E1A-92B5-FEF576F62D0D}" type="parTrans" cxnId="{DCC34B9D-965E-4F1D-8E0E-58BBF2D2223F}">
      <dgm:prSet/>
      <dgm:spPr/>
      <dgm:t>
        <a:bodyPr/>
        <a:lstStyle/>
        <a:p>
          <a:endParaRPr lang="en-IN"/>
        </a:p>
      </dgm:t>
    </dgm:pt>
    <dgm:pt modelId="{8B5775FB-1C46-456D-A281-C2D48983E479}" type="sibTrans" cxnId="{DCC34B9D-965E-4F1D-8E0E-58BBF2D2223F}">
      <dgm:prSet/>
      <dgm:spPr/>
      <dgm:t>
        <a:bodyPr/>
        <a:lstStyle/>
        <a:p>
          <a:endParaRPr lang="en-IN"/>
        </a:p>
      </dgm:t>
    </dgm:pt>
    <dgm:pt modelId="{1A8CD0DA-E8BE-4E0E-AE17-B58234D5AB45}" type="pres">
      <dgm:prSet presAssocID="{486C19E1-C6E7-463B-8B94-58272690BC3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0E313F-5A4C-4E78-8C07-2C1E0392D346}" type="pres">
      <dgm:prSet presAssocID="{1C16C1BD-92BE-441C-94CE-70FF607B88FF}" presName="root" presStyleCnt="0"/>
      <dgm:spPr/>
    </dgm:pt>
    <dgm:pt modelId="{EA677526-E3A9-49FB-9B6F-4DB06A8E2BD3}" type="pres">
      <dgm:prSet presAssocID="{1C16C1BD-92BE-441C-94CE-70FF607B88FF}" presName="rootComposite" presStyleCnt="0"/>
      <dgm:spPr/>
    </dgm:pt>
    <dgm:pt modelId="{F51DCD4E-9AE9-4ECF-AAFC-CC732EFCFA87}" type="pres">
      <dgm:prSet presAssocID="{1C16C1BD-92BE-441C-94CE-70FF607B88FF}" presName="rootText" presStyleLbl="node1" presStyleIdx="0" presStyleCnt="2"/>
      <dgm:spPr/>
    </dgm:pt>
    <dgm:pt modelId="{E2779C4B-45A0-4960-891E-5C890A5924A7}" type="pres">
      <dgm:prSet presAssocID="{1C16C1BD-92BE-441C-94CE-70FF607B88FF}" presName="rootConnector" presStyleLbl="node1" presStyleIdx="0" presStyleCnt="2"/>
      <dgm:spPr/>
    </dgm:pt>
    <dgm:pt modelId="{C759006C-C5D2-4370-8EB5-8CF249263FD0}" type="pres">
      <dgm:prSet presAssocID="{1C16C1BD-92BE-441C-94CE-70FF607B88FF}" presName="childShape" presStyleCnt="0"/>
      <dgm:spPr/>
    </dgm:pt>
    <dgm:pt modelId="{A2929006-7F8A-48DE-A5A9-05F47F431FE8}" type="pres">
      <dgm:prSet presAssocID="{64E26183-A270-4ABC-96D7-2ADA295DA576}" presName="Name13" presStyleLbl="parChTrans1D2" presStyleIdx="0" presStyleCnt="6"/>
      <dgm:spPr/>
    </dgm:pt>
    <dgm:pt modelId="{E9EFDAD6-B902-4AC7-929A-FEF328C9DA5F}" type="pres">
      <dgm:prSet presAssocID="{83B87320-F2FA-4840-9C9D-9AF932761FC2}" presName="childText" presStyleLbl="bgAcc1" presStyleIdx="0" presStyleCnt="6">
        <dgm:presLayoutVars>
          <dgm:bulletEnabled val="1"/>
        </dgm:presLayoutVars>
      </dgm:prSet>
      <dgm:spPr/>
    </dgm:pt>
    <dgm:pt modelId="{E5EBB520-C587-4112-BDB5-F74A98B230BA}" type="pres">
      <dgm:prSet presAssocID="{440DA2B7-6A0C-4E97-8486-5D0F7A2B7AEF}" presName="Name13" presStyleLbl="parChTrans1D2" presStyleIdx="1" presStyleCnt="6"/>
      <dgm:spPr/>
    </dgm:pt>
    <dgm:pt modelId="{A4197F72-67F5-428A-94C3-5CCD08D2F2F1}" type="pres">
      <dgm:prSet presAssocID="{97A0B28A-67F3-4E0F-8437-9A4C25217E54}" presName="childText" presStyleLbl="bgAcc1" presStyleIdx="1" presStyleCnt="6">
        <dgm:presLayoutVars>
          <dgm:bulletEnabled val="1"/>
        </dgm:presLayoutVars>
      </dgm:prSet>
      <dgm:spPr/>
    </dgm:pt>
    <dgm:pt modelId="{8C988E12-BA02-43C2-B5DF-DCB4F4D9124C}" type="pres">
      <dgm:prSet presAssocID="{AF6A85B2-9D48-4A6D-B6C7-A8D88601FEBA}" presName="Name13" presStyleLbl="parChTrans1D2" presStyleIdx="2" presStyleCnt="6"/>
      <dgm:spPr/>
    </dgm:pt>
    <dgm:pt modelId="{CBD75003-BC78-4A9D-B043-CC189C9D571D}" type="pres">
      <dgm:prSet presAssocID="{CB22F077-2609-452B-AC03-1ADB9ABE01BA}" presName="childText" presStyleLbl="bgAcc1" presStyleIdx="2" presStyleCnt="6">
        <dgm:presLayoutVars>
          <dgm:bulletEnabled val="1"/>
        </dgm:presLayoutVars>
      </dgm:prSet>
      <dgm:spPr/>
    </dgm:pt>
    <dgm:pt modelId="{CC296687-521A-4774-8954-8B61BAA9152B}" type="pres">
      <dgm:prSet presAssocID="{06EE7572-4D98-4A19-A365-2C22C294CBAF}" presName="root" presStyleCnt="0"/>
      <dgm:spPr/>
    </dgm:pt>
    <dgm:pt modelId="{CD86332C-67B6-4ECA-93AB-B1206CC25737}" type="pres">
      <dgm:prSet presAssocID="{06EE7572-4D98-4A19-A365-2C22C294CBAF}" presName="rootComposite" presStyleCnt="0"/>
      <dgm:spPr/>
    </dgm:pt>
    <dgm:pt modelId="{69D466F7-399F-47F0-9F8E-7FBE5C366312}" type="pres">
      <dgm:prSet presAssocID="{06EE7572-4D98-4A19-A365-2C22C294CBAF}" presName="rootText" presStyleLbl="node1" presStyleIdx="1" presStyleCnt="2" custLinFactNeighborX="-5744" custLinFactNeighborY="-3782"/>
      <dgm:spPr/>
    </dgm:pt>
    <dgm:pt modelId="{5237FC98-00CF-4C10-B548-3B09ABC224AF}" type="pres">
      <dgm:prSet presAssocID="{06EE7572-4D98-4A19-A365-2C22C294CBAF}" presName="rootConnector" presStyleLbl="node1" presStyleIdx="1" presStyleCnt="2"/>
      <dgm:spPr/>
    </dgm:pt>
    <dgm:pt modelId="{0F78F466-A6CD-441B-9B88-9EF38F54CEE0}" type="pres">
      <dgm:prSet presAssocID="{06EE7572-4D98-4A19-A365-2C22C294CBAF}" presName="childShape" presStyleCnt="0"/>
      <dgm:spPr/>
    </dgm:pt>
    <dgm:pt modelId="{896C76CD-AE6D-45C3-9406-CA3788173C4A}" type="pres">
      <dgm:prSet presAssocID="{96808EC4-F8E8-4A27-9AB8-4F032B3A85C3}" presName="Name13" presStyleLbl="parChTrans1D2" presStyleIdx="3" presStyleCnt="6"/>
      <dgm:spPr/>
    </dgm:pt>
    <dgm:pt modelId="{047B130A-3972-4636-83ED-3707FBE49C1A}" type="pres">
      <dgm:prSet presAssocID="{6388D99F-5FB5-4635-B1FD-9A11E09F7F4F}" presName="childText" presStyleLbl="bgAcc1" presStyleIdx="3" presStyleCnt="6" custLinFactNeighborX="-19881" custLinFactNeighborY="-3700">
        <dgm:presLayoutVars>
          <dgm:bulletEnabled val="1"/>
        </dgm:presLayoutVars>
      </dgm:prSet>
      <dgm:spPr/>
    </dgm:pt>
    <dgm:pt modelId="{76CB4460-FD33-438D-BA47-826210264DDC}" type="pres">
      <dgm:prSet presAssocID="{79E8C108-BC73-43B9-9884-17722A8616EF}" presName="Name13" presStyleLbl="parChTrans1D2" presStyleIdx="4" presStyleCnt="6"/>
      <dgm:spPr/>
    </dgm:pt>
    <dgm:pt modelId="{9A9E6511-E4C0-410C-84BB-3B55F4297C9B}" type="pres">
      <dgm:prSet presAssocID="{82AA1B10-BFAD-4A9A-BB1E-456799C5244D}" presName="childText" presStyleLbl="bgAcc1" presStyleIdx="4" presStyleCnt="6" custLinFactNeighborX="-19881" custLinFactNeighborY="-454">
        <dgm:presLayoutVars>
          <dgm:bulletEnabled val="1"/>
        </dgm:presLayoutVars>
      </dgm:prSet>
      <dgm:spPr/>
    </dgm:pt>
    <dgm:pt modelId="{3545F836-0EC6-40D3-8137-7AD86B732CB9}" type="pres">
      <dgm:prSet presAssocID="{59801034-84CB-4E1A-92B5-FEF576F62D0D}" presName="Name13" presStyleLbl="parChTrans1D2" presStyleIdx="5" presStyleCnt="6"/>
      <dgm:spPr/>
    </dgm:pt>
    <dgm:pt modelId="{6F84ACDD-5DB5-4EA7-8593-186C583EF319}" type="pres">
      <dgm:prSet presAssocID="{06B10EF7-C518-4466-9EA5-6D6E1AA6B6FD}" presName="childText" presStyleLbl="bgAcc1" presStyleIdx="5" presStyleCnt="6" custLinFactNeighborX="-17934" custLinFactNeighborY="132">
        <dgm:presLayoutVars>
          <dgm:bulletEnabled val="1"/>
        </dgm:presLayoutVars>
      </dgm:prSet>
      <dgm:spPr/>
    </dgm:pt>
  </dgm:ptLst>
  <dgm:cxnLst>
    <dgm:cxn modelId="{0F6CEA00-7161-4461-8EDC-E1417C72EB8E}" type="presOf" srcId="{79E8C108-BC73-43B9-9884-17722A8616EF}" destId="{76CB4460-FD33-438D-BA47-826210264DDC}" srcOrd="0" destOrd="0" presId="urn:microsoft.com/office/officeart/2005/8/layout/hierarchy3"/>
    <dgm:cxn modelId="{A63CE205-CC9D-48A0-B781-A8B014901348}" srcId="{486C19E1-C6E7-463B-8B94-58272690BC38}" destId="{06EE7572-4D98-4A19-A365-2C22C294CBAF}" srcOrd="1" destOrd="0" parTransId="{B7085C59-EA62-4CBD-88AB-31FA6B8E2BF4}" sibTransId="{EC6972CE-1ED9-48C3-B3B6-C8B544EC295E}"/>
    <dgm:cxn modelId="{F2CEB40F-3AD1-4564-94A1-29876877EFDB}" type="presOf" srcId="{59801034-84CB-4E1A-92B5-FEF576F62D0D}" destId="{3545F836-0EC6-40D3-8137-7AD86B732CB9}" srcOrd="0" destOrd="0" presId="urn:microsoft.com/office/officeart/2005/8/layout/hierarchy3"/>
    <dgm:cxn modelId="{33C48215-941A-4391-BB01-1E3ECDEA0D9C}" type="presOf" srcId="{82AA1B10-BFAD-4A9A-BB1E-456799C5244D}" destId="{9A9E6511-E4C0-410C-84BB-3B55F4297C9B}" srcOrd="0" destOrd="0" presId="urn:microsoft.com/office/officeart/2005/8/layout/hierarchy3"/>
    <dgm:cxn modelId="{6EE95717-09ED-4178-8CE5-6D0C22F172E1}" type="presOf" srcId="{CB22F077-2609-452B-AC03-1ADB9ABE01BA}" destId="{CBD75003-BC78-4A9D-B043-CC189C9D571D}" srcOrd="0" destOrd="0" presId="urn:microsoft.com/office/officeart/2005/8/layout/hierarchy3"/>
    <dgm:cxn modelId="{37B6512A-AC3A-4C75-A5F1-01269F987EDB}" srcId="{486C19E1-C6E7-463B-8B94-58272690BC38}" destId="{1C16C1BD-92BE-441C-94CE-70FF607B88FF}" srcOrd="0" destOrd="0" parTransId="{5541CAB1-2A25-4DE6-9FE3-0EC54DD1A518}" sibTransId="{408887E6-EE3A-4FB5-A585-490553899FE5}"/>
    <dgm:cxn modelId="{AF79B35E-4CD4-4C07-AE08-75D36DED976C}" type="presOf" srcId="{440DA2B7-6A0C-4E97-8486-5D0F7A2B7AEF}" destId="{E5EBB520-C587-4112-BDB5-F74A98B230BA}" srcOrd="0" destOrd="0" presId="urn:microsoft.com/office/officeart/2005/8/layout/hierarchy3"/>
    <dgm:cxn modelId="{B3703348-C869-4DAB-B68C-97FE93FF6D05}" srcId="{1C16C1BD-92BE-441C-94CE-70FF607B88FF}" destId="{97A0B28A-67F3-4E0F-8437-9A4C25217E54}" srcOrd="1" destOrd="0" parTransId="{440DA2B7-6A0C-4E97-8486-5D0F7A2B7AEF}" sibTransId="{210984BE-E5C3-4426-94E3-3069C8A0927E}"/>
    <dgm:cxn modelId="{D9E77648-173C-491C-A8F1-025A7599EC3A}" srcId="{06EE7572-4D98-4A19-A365-2C22C294CBAF}" destId="{82AA1B10-BFAD-4A9A-BB1E-456799C5244D}" srcOrd="1" destOrd="0" parTransId="{79E8C108-BC73-43B9-9884-17722A8616EF}" sibTransId="{1CB9DD90-29C8-4CA8-9596-30CE572F2209}"/>
    <dgm:cxn modelId="{EEABA952-9A88-4E91-9235-1D9B80DA008F}" type="presOf" srcId="{486C19E1-C6E7-463B-8B94-58272690BC38}" destId="{1A8CD0DA-E8BE-4E0E-AE17-B58234D5AB45}" srcOrd="0" destOrd="0" presId="urn:microsoft.com/office/officeart/2005/8/layout/hierarchy3"/>
    <dgm:cxn modelId="{7CC8BD73-1F07-4F19-9C9A-6F33372BB768}" type="presOf" srcId="{83B87320-F2FA-4840-9C9D-9AF932761FC2}" destId="{E9EFDAD6-B902-4AC7-929A-FEF328C9DA5F}" srcOrd="0" destOrd="0" presId="urn:microsoft.com/office/officeart/2005/8/layout/hierarchy3"/>
    <dgm:cxn modelId="{FDA63F54-67FD-4955-BCAE-05385023CF23}" type="presOf" srcId="{64E26183-A270-4ABC-96D7-2ADA295DA576}" destId="{A2929006-7F8A-48DE-A5A9-05F47F431FE8}" srcOrd="0" destOrd="0" presId="urn:microsoft.com/office/officeart/2005/8/layout/hierarchy3"/>
    <dgm:cxn modelId="{25FF6A58-5C68-4765-BFD7-A374E500A4D4}" type="presOf" srcId="{AF6A85B2-9D48-4A6D-B6C7-A8D88601FEBA}" destId="{8C988E12-BA02-43C2-B5DF-DCB4F4D9124C}" srcOrd="0" destOrd="0" presId="urn:microsoft.com/office/officeart/2005/8/layout/hierarchy3"/>
    <dgm:cxn modelId="{57642F87-F90C-46F0-A48B-BAE5DE88BDA8}" srcId="{06EE7572-4D98-4A19-A365-2C22C294CBAF}" destId="{6388D99F-5FB5-4635-B1FD-9A11E09F7F4F}" srcOrd="0" destOrd="0" parTransId="{96808EC4-F8E8-4A27-9AB8-4F032B3A85C3}" sibTransId="{BB96A2DE-89CF-4C82-9A6F-A8E9E462280A}"/>
    <dgm:cxn modelId="{0E806A97-C466-44E4-81EA-E588507E4880}" srcId="{1C16C1BD-92BE-441C-94CE-70FF607B88FF}" destId="{CB22F077-2609-452B-AC03-1ADB9ABE01BA}" srcOrd="2" destOrd="0" parTransId="{AF6A85B2-9D48-4A6D-B6C7-A8D88601FEBA}" sibTransId="{9292314D-2C6A-43B9-BCA7-D4B86B483939}"/>
    <dgm:cxn modelId="{DCC34B9D-965E-4F1D-8E0E-58BBF2D2223F}" srcId="{06EE7572-4D98-4A19-A365-2C22C294CBAF}" destId="{06B10EF7-C518-4466-9EA5-6D6E1AA6B6FD}" srcOrd="2" destOrd="0" parTransId="{59801034-84CB-4E1A-92B5-FEF576F62D0D}" sibTransId="{8B5775FB-1C46-456D-A281-C2D48983E479}"/>
    <dgm:cxn modelId="{CACA3FA4-2B46-4B89-B38F-F36EC101CA84}" type="presOf" srcId="{06EE7572-4D98-4A19-A365-2C22C294CBAF}" destId="{69D466F7-399F-47F0-9F8E-7FBE5C366312}" srcOrd="0" destOrd="0" presId="urn:microsoft.com/office/officeart/2005/8/layout/hierarchy3"/>
    <dgm:cxn modelId="{FCD357A7-92B8-4436-A1A4-16B717987B36}" type="presOf" srcId="{1C16C1BD-92BE-441C-94CE-70FF607B88FF}" destId="{E2779C4B-45A0-4960-891E-5C890A5924A7}" srcOrd="1" destOrd="0" presId="urn:microsoft.com/office/officeart/2005/8/layout/hierarchy3"/>
    <dgm:cxn modelId="{D56D09A9-1359-4E82-81AD-4FB3D18A4AC0}" srcId="{1C16C1BD-92BE-441C-94CE-70FF607B88FF}" destId="{83B87320-F2FA-4840-9C9D-9AF932761FC2}" srcOrd="0" destOrd="0" parTransId="{64E26183-A270-4ABC-96D7-2ADA295DA576}" sibTransId="{F73ADFEB-5AA1-4EF2-A364-EBEF1AAB9D49}"/>
    <dgm:cxn modelId="{921AF1B2-62FB-40E4-B78B-D6AAB28B8740}" type="presOf" srcId="{96808EC4-F8E8-4A27-9AB8-4F032B3A85C3}" destId="{896C76CD-AE6D-45C3-9406-CA3788173C4A}" srcOrd="0" destOrd="0" presId="urn:microsoft.com/office/officeart/2005/8/layout/hierarchy3"/>
    <dgm:cxn modelId="{A87EB4BC-C7EE-4A35-AAA7-D67D97A923DA}" type="presOf" srcId="{06EE7572-4D98-4A19-A365-2C22C294CBAF}" destId="{5237FC98-00CF-4C10-B548-3B09ABC224AF}" srcOrd="1" destOrd="0" presId="urn:microsoft.com/office/officeart/2005/8/layout/hierarchy3"/>
    <dgm:cxn modelId="{67EC01C8-507B-41C9-973E-3F819276F127}" type="presOf" srcId="{06B10EF7-C518-4466-9EA5-6D6E1AA6B6FD}" destId="{6F84ACDD-5DB5-4EA7-8593-186C583EF319}" srcOrd="0" destOrd="0" presId="urn:microsoft.com/office/officeart/2005/8/layout/hierarchy3"/>
    <dgm:cxn modelId="{081B70DC-BFAE-405A-92D4-9AD713E9EC42}" type="presOf" srcId="{97A0B28A-67F3-4E0F-8437-9A4C25217E54}" destId="{A4197F72-67F5-428A-94C3-5CCD08D2F2F1}" srcOrd="0" destOrd="0" presId="urn:microsoft.com/office/officeart/2005/8/layout/hierarchy3"/>
    <dgm:cxn modelId="{0EA2CFFA-ED11-489A-9154-0207D7AC2F5A}" type="presOf" srcId="{6388D99F-5FB5-4635-B1FD-9A11E09F7F4F}" destId="{047B130A-3972-4636-83ED-3707FBE49C1A}" srcOrd="0" destOrd="0" presId="urn:microsoft.com/office/officeart/2005/8/layout/hierarchy3"/>
    <dgm:cxn modelId="{0D13CEFC-0178-497B-9682-4E1255B49311}" type="presOf" srcId="{1C16C1BD-92BE-441C-94CE-70FF607B88FF}" destId="{F51DCD4E-9AE9-4ECF-AAFC-CC732EFCFA87}" srcOrd="0" destOrd="0" presId="urn:microsoft.com/office/officeart/2005/8/layout/hierarchy3"/>
    <dgm:cxn modelId="{BEB573EA-8342-4D21-9265-7CF8195DA9CD}" type="presParOf" srcId="{1A8CD0DA-E8BE-4E0E-AE17-B58234D5AB45}" destId="{1F0E313F-5A4C-4E78-8C07-2C1E0392D346}" srcOrd="0" destOrd="0" presId="urn:microsoft.com/office/officeart/2005/8/layout/hierarchy3"/>
    <dgm:cxn modelId="{4A1D331F-68B9-415E-BB23-87548CA93082}" type="presParOf" srcId="{1F0E313F-5A4C-4E78-8C07-2C1E0392D346}" destId="{EA677526-E3A9-49FB-9B6F-4DB06A8E2BD3}" srcOrd="0" destOrd="0" presId="urn:microsoft.com/office/officeart/2005/8/layout/hierarchy3"/>
    <dgm:cxn modelId="{D633A3F8-ECC7-4C85-AA5B-1CD09CC3D7A6}" type="presParOf" srcId="{EA677526-E3A9-49FB-9B6F-4DB06A8E2BD3}" destId="{F51DCD4E-9AE9-4ECF-AAFC-CC732EFCFA87}" srcOrd="0" destOrd="0" presId="urn:microsoft.com/office/officeart/2005/8/layout/hierarchy3"/>
    <dgm:cxn modelId="{04787BB1-5878-4523-9ADE-058AF259A3C4}" type="presParOf" srcId="{EA677526-E3A9-49FB-9B6F-4DB06A8E2BD3}" destId="{E2779C4B-45A0-4960-891E-5C890A5924A7}" srcOrd="1" destOrd="0" presId="urn:microsoft.com/office/officeart/2005/8/layout/hierarchy3"/>
    <dgm:cxn modelId="{7A69B11B-44ED-43FD-B6C9-0E6289A0BC4D}" type="presParOf" srcId="{1F0E313F-5A4C-4E78-8C07-2C1E0392D346}" destId="{C759006C-C5D2-4370-8EB5-8CF249263FD0}" srcOrd="1" destOrd="0" presId="urn:microsoft.com/office/officeart/2005/8/layout/hierarchy3"/>
    <dgm:cxn modelId="{ED2578EC-0F17-4F0B-ABD7-5C6555D760FC}" type="presParOf" srcId="{C759006C-C5D2-4370-8EB5-8CF249263FD0}" destId="{A2929006-7F8A-48DE-A5A9-05F47F431FE8}" srcOrd="0" destOrd="0" presId="urn:microsoft.com/office/officeart/2005/8/layout/hierarchy3"/>
    <dgm:cxn modelId="{80B331F1-3AA4-41AB-8BA8-1983E6561390}" type="presParOf" srcId="{C759006C-C5D2-4370-8EB5-8CF249263FD0}" destId="{E9EFDAD6-B902-4AC7-929A-FEF328C9DA5F}" srcOrd="1" destOrd="0" presId="urn:microsoft.com/office/officeart/2005/8/layout/hierarchy3"/>
    <dgm:cxn modelId="{96A2CF73-A361-4DBA-BC6F-914CA7AC679F}" type="presParOf" srcId="{C759006C-C5D2-4370-8EB5-8CF249263FD0}" destId="{E5EBB520-C587-4112-BDB5-F74A98B230BA}" srcOrd="2" destOrd="0" presId="urn:microsoft.com/office/officeart/2005/8/layout/hierarchy3"/>
    <dgm:cxn modelId="{34B5BD30-EA9A-4DD7-B991-7ECC376CB619}" type="presParOf" srcId="{C759006C-C5D2-4370-8EB5-8CF249263FD0}" destId="{A4197F72-67F5-428A-94C3-5CCD08D2F2F1}" srcOrd="3" destOrd="0" presId="urn:microsoft.com/office/officeart/2005/8/layout/hierarchy3"/>
    <dgm:cxn modelId="{F09EAB30-D09B-46C0-BB8C-F146AEABBD73}" type="presParOf" srcId="{C759006C-C5D2-4370-8EB5-8CF249263FD0}" destId="{8C988E12-BA02-43C2-B5DF-DCB4F4D9124C}" srcOrd="4" destOrd="0" presId="urn:microsoft.com/office/officeart/2005/8/layout/hierarchy3"/>
    <dgm:cxn modelId="{D0AFBDB3-D15C-474E-9A3B-D68AC751BBEF}" type="presParOf" srcId="{C759006C-C5D2-4370-8EB5-8CF249263FD0}" destId="{CBD75003-BC78-4A9D-B043-CC189C9D571D}" srcOrd="5" destOrd="0" presId="urn:microsoft.com/office/officeart/2005/8/layout/hierarchy3"/>
    <dgm:cxn modelId="{9E9DAFFC-A18F-4290-A55C-3417B60B0E1A}" type="presParOf" srcId="{1A8CD0DA-E8BE-4E0E-AE17-B58234D5AB45}" destId="{CC296687-521A-4774-8954-8B61BAA9152B}" srcOrd="1" destOrd="0" presId="urn:microsoft.com/office/officeart/2005/8/layout/hierarchy3"/>
    <dgm:cxn modelId="{3B3D9291-7272-44FA-BD8C-039C937C7F73}" type="presParOf" srcId="{CC296687-521A-4774-8954-8B61BAA9152B}" destId="{CD86332C-67B6-4ECA-93AB-B1206CC25737}" srcOrd="0" destOrd="0" presId="urn:microsoft.com/office/officeart/2005/8/layout/hierarchy3"/>
    <dgm:cxn modelId="{E492C6EB-1A5C-480F-807A-7449948BC236}" type="presParOf" srcId="{CD86332C-67B6-4ECA-93AB-B1206CC25737}" destId="{69D466F7-399F-47F0-9F8E-7FBE5C366312}" srcOrd="0" destOrd="0" presId="urn:microsoft.com/office/officeart/2005/8/layout/hierarchy3"/>
    <dgm:cxn modelId="{FE51DFF8-45D7-42DC-B39F-EA35AC9F8717}" type="presParOf" srcId="{CD86332C-67B6-4ECA-93AB-B1206CC25737}" destId="{5237FC98-00CF-4C10-B548-3B09ABC224AF}" srcOrd="1" destOrd="0" presId="urn:microsoft.com/office/officeart/2005/8/layout/hierarchy3"/>
    <dgm:cxn modelId="{E03F8503-ABB4-4D16-84DD-7DF65BEAE540}" type="presParOf" srcId="{CC296687-521A-4774-8954-8B61BAA9152B}" destId="{0F78F466-A6CD-441B-9B88-9EF38F54CEE0}" srcOrd="1" destOrd="0" presId="urn:microsoft.com/office/officeart/2005/8/layout/hierarchy3"/>
    <dgm:cxn modelId="{4968DCF8-1832-4536-A892-A242E4C5E376}" type="presParOf" srcId="{0F78F466-A6CD-441B-9B88-9EF38F54CEE0}" destId="{896C76CD-AE6D-45C3-9406-CA3788173C4A}" srcOrd="0" destOrd="0" presId="urn:microsoft.com/office/officeart/2005/8/layout/hierarchy3"/>
    <dgm:cxn modelId="{97D2AE84-58FB-489D-B683-C380450A517C}" type="presParOf" srcId="{0F78F466-A6CD-441B-9B88-9EF38F54CEE0}" destId="{047B130A-3972-4636-83ED-3707FBE49C1A}" srcOrd="1" destOrd="0" presId="urn:microsoft.com/office/officeart/2005/8/layout/hierarchy3"/>
    <dgm:cxn modelId="{8F5A6CB3-670D-4DA3-84F0-3B69FA963C09}" type="presParOf" srcId="{0F78F466-A6CD-441B-9B88-9EF38F54CEE0}" destId="{76CB4460-FD33-438D-BA47-826210264DDC}" srcOrd="2" destOrd="0" presId="urn:microsoft.com/office/officeart/2005/8/layout/hierarchy3"/>
    <dgm:cxn modelId="{62DBEBC7-A11E-4696-A716-583F5A0780AA}" type="presParOf" srcId="{0F78F466-A6CD-441B-9B88-9EF38F54CEE0}" destId="{9A9E6511-E4C0-410C-84BB-3B55F4297C9B}" srcOrd="3" destOrd="0" presId="urn:microsoft.com/office/officeart/2005/8/layout/hierarchy3"/>
    <dgm:cxn modelId="{B55865CB-970C-45A9-997B-6A8A003B1DB5}" type="presParOf" srcId="{0F78F466-A6CD-441B-9B88-9EF38F54CEE0}" destId="{3545F836-0EC6-40D3-8137-7AD86B732CB9}" srcOrd="4" destOrd="0" presId="urn:microsoft.com/office/officeart/2005/8/layout/hierarchy3"/>
    <dgm:cxn modelId="{DA444055-F4CD-4DC0-9BA1-B194786D42A4}" type="presParOf" srcId="{0F78F466-A6CD-441B-9B88-9EF38F54CEE0}" destId="{6F84ACDD-5DB5-4EA7-8593-186C583EF31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5D3A0C-E5BA-4255-ADB8-6435C0D99720}" type="doc">
      <dgm:prSet loTypeId="urn:microsoft.com/office/officeart/2005/8/layout/process2" loCatId="process" qsTypeId="urn:microsoft.com/office/officeart/2005/8/quickstyle/simple1" qsCatId="simple" csTypeId="urn:microsoft.com/office/officeart/2005/8/colors/colorful4" csCatId="colorful" phldr="1"/>
      <dgm:spPr/>
    </dgm:pt>
    <dgm:pt modelId="{3913B791-F0C3-454A-99C0-C1E014C9A862}">
      <dgm:prSet phldrT="[Text]"/>
      <dgm:spPr/>
      <dgm:t>
        <a:bodyPr/>
        <a:lstStyle/>
        <a:p>
          <a:r>
            <a:rPr lang="en-IN" dirty="0"/>
            <a:t>Pre-impact phase </a:t>
          </a:r>
        </a:p>
      </dgm:t>
    </dgm:pt>
    <dgm:pt modelId="{DD4D7B9A-06A2-4D62-9503-60C93EE1C4C7}" type="parTrans" cxnId="{6B3764C0-0919-462D-AF59-24A6A634F586}">
      <dgm:prSet/>
      <dgm:spPr/>
      <dgm:t>
        <a:bodyPr/>
        <a:lstStyle/>
        <a:p>
          <a:endParaRPr lang="en-IN"/>
        </a:p>
      </dgm:t>
    </dgm:pt>
    <dgm:pt modelId="{4F7C2618-BEEF-4633-86B8-3007B452F121}" type="sibTrans" cxnId="{6B3764C0-0919-462D-AF59-24A6A634F586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6A8E18C7-3224-4FE0-91D4-5D6831C7F8BA}">
      <dgm:prSet phldrT="[Text]"/>
      <dgm:spPr/>
      <dgm:t>
        <a:bodyPr/>
        <a:lstStyle/>
        <a:p>
          <a:r>
            <a:rPr lang="en-IN" dirty="0"/>
            <a:t>Impact phase </a:t>
          </a:r>
        </a:p>
      </dgm:t>
    </dgm:pt>
    <dgm:pt modelId="{2479D789-C3DE-4053-8F13-B213C217E0AB}" type="parTrans" cxnId="{B4DD36EC-40AA-48F8-A3A2-87331BBC7F36}">
      <dgm:prSet/>
      <dgm:spPr/>
      <dgm:t>
        <a:bodyPr/>
        <a:lstStyle/>
        <a:p>
          <a:endParaRPr lang="en-IN"/>
        </a:p>
      </dgm:t>
    </dgm:pt>
    <dgm:pt modelId="{4D779C30-3AE0-4516-B7CA-42B616E787D2}" type="sibTrans" cxnId="{B4DD36EC-40AA-48F8-A3A2-87331BBC7F36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AB33FCC1-63F0-49B8-845D-F89A3EBDEC1D}">
      <dgm:prSet phldrT="[Text]"/>
      <dgm:spPr/>
      <dgm:t>
        <a:bodyPr/>
        <a:lstStyle/>
        <a:p>
          <a:r>
            <a:rPr lang="en-IN" dirty="0"/>
            <a:t>Post-impact phase </a:t>
          </a:r>
        </a:p>
      </dgm:t>
    </dgm:pt>
    <dgm:pt modelId="{DBF2D933-F655-4E21-8FD7-337F1677F4DC}" type="parTrans" cxnId="{9449E5C7-FE2B-4BAE-9703-51D79858B54F}">
      <dgm:prSet/>
      <dgm:spPr/>
      <dgm:t>
        <a:bodyPr/>
        <a:lstStyle/>
        <a:p>
          <a:endParaRPr lang="en-IN"/>
        </a:p>
      </dgm:t>
    </dgm:pt>
    <dgm:pt modelId="{D70857F5-7EDF-4C10-978F-D22455BDEB2B}" type="sibTrans" cxnId="{9449E5C7-FE2B-4BAE-9703-51D79858B54F}">
      <dgm:prSet/>
      <dgm:spPr/>
      <dgm:t>
        <a:bodyPr/>
        <a:lstStyle/>
        <a:p>
          <a:endParaRPr lang="en-IN"/>
        </a:p>
      </dgm:t>
    </dgm:pt>
    <dgm:pt modelId="{2C724E4A-345D-42FE-846A-D54B0FB48470}" type="pres">
      <dgm:prSet presAssocID="{9E5D3A0C-E5BA-4255-ADB8-6435C0D99720}" presName="linearFlow" presStyleCnt="0">
        <dgm:presLayoutVars>
          <dgm:resizeHandles val="exact"/>
        </dgm:presLayoutVars>
      </dgm:prSet>
      <dgm:spPr/>
    </dgm:pt>
    <dgm:pt modelId="{F6C72A90-AEC4-4318-871A-B51D6725C29A}" type="pres">
      <dgm:prSet presAssocID="{3913B791-F0C3-454A-99C0-C1E014C9A862}" presName="node" presStyleLbl="node1" presStyleIdx="0" presStyleCnt="3">
        <dgm:presLayoutVars>
          <dgm:bulletEnabled val="1"/>
        </dgm:presLayoutVars>
      </dgm:prSet>
      <dgm:spPr/>
    </dgm:pt>
    <dgm:pt modelId="{94C63471-336D-4DF9-8A02-4339321FEA56}" type="pres">
      <dgm:prSet presAssocID="{4F7C2618-BEEF-4633-86B8-3007B452F121}" presName="sibTrans" presStyleLbl="sibTrans2D1" presStyleIdx="0" presStyleCnt="2" custScaleX="141312" custLinFactNeighborX="11459" custLinFactNeighborY="-2617"/>
      <dgm:spPr/>
    </dgm:pt>
    <dgm:pt modelId="{C18755D1-A3E4-4AC7-BE5F-D4D9542A855E}" type="pres">
      <dgm:prSet presAssocID="{4F7C2618-BEEF-4633-86B8-3007B452F121}" presName="connectorText" presStyleLbl="sibTrans2D1" presStyleIdx="0" presStyleCnt="2"/>
      <dgm:spPr/>
    </dgm:pt>
    <dgm:pt modelId="{C3474FE4-8B10-43A4-B289-934E94029699}" type="pres">
      <dgm:prSet presAssocID="{6A8E18C7-3224-4FE0-91D4-5D6831C7F8BA}" presName="node" presStyleLbl="node1" presStyleIdx="1" presStyleCnt="3" custLinFactNeighborX="-505" custLinFactNeighborY="15152">
        <dgm:presLayoutVars>
          <dgm:bulletEnabled val="1"/>
        </dgm:presLayoutVars>
      </dgm:prSet>
      <dgm:spPr/>
    </dgm:pt>
    <dgm:pt modelId="{19011D94-D2C4-48BB-8704-B7F053BFF0F4}" type="pres">
      <dgm:prSet presAssocID="{4D779C30-3AE0-4516-B7CA-42B616E787D2}" presName="sibTrans" presStyleLbl="sibTrans2D1" presStyleIdx="1" presStyleCnt="2" custScaleX="152921"/>
      <dgm:spPr/>
    </dgm:pt>
    <dgm:pt modelId="{07326F67-9BDC-4F42-95B4-CC196108A6A4}" type="pres">
      <dgm:prSet presAssocID="{4D779C30-3AE0-4516-B7CA-42B616E787D2}" presName="connectorText" presStyleLbl="sibTrans2D1" presStyleIdx="1" presStyleCnt="2"/>
      <dgm:spPr/>
    </dgm:pt>
    <dgm:pt modelId="{0D13B395-6449-4B82-A22B-EC085EA6E5BC}" type="pres">
      <dgm:prSet presAssocID="{AB33FCC1-63F0-49B8-845D-F89A3EBDEC1D}" presName="node" presStyleLbl="node1" presStyleIdx="2" presStyleCnt="3">
        <dgm:presLayoutVars>
          <dgm:bulletEnabled val="1"/>
        </dgm:presLayoutVars>
      </dgm:prSet>
      <dgm:spPr/>
    </dgm:pt>
  </dgm:ptLst>
  <dgm:cxnLst>
    <dgm:cxn modelId="{54317F00-FD95-4DD0-ADCE-8B2E1568DF3A}" type="presOf" srcId="{3913B791-F0C3-454A-99C0-C1E014C9A862}" destId="{F6C72A90-AEC4-4318-871A-B51D6725C29A}" srcOrd="0" destOrd="0" presId="urn:microsoft.com/office/officeart/2005/8/layout/process2"/>
    <dgm:cxn modelId="{7BFA271A-D357-4A26-8440-9DAC61399A93}" type="presOf" srcId="{9E5D3A0C-E5BA-4255-ADB8-6435C0D99720}" destId="{2C724E4A-345D-42FE-846A-D54B0FB48470}" srcOrd="0" destOrd="0" presId="urn:microsoft.com/office/officeart/2005/8/layout/process2"/>
    <dgm:cxn modelId="{55CD0750-FC46-4945-8842-12AF089BD3F5}" type="presOf" srcId="{4F7C2618-BEEF-4633-86B8-3007B452F121}" destId="{C18755D1-A3E4-4AC7-BE5F-D4D9542A855E}" srcOrd="1" destOrd="0" presId="urn:microsoft.com/office/officeart/2005/8/layout/process2"/>
    <dgm:cxn modelId="{763B68AB-97FB-49B0-8207-084DFFE65257}" type="presOf" srcId="{4D779C30-3AE0-4516-B7CA-42B616E787D2}" destId="{07326F67-9BDC-4F42-95B4-CC196108A6A4}" srcOrd="1" destOrd="0" presId="urn:microsoft.com/office/officeart/2005/8/layout/process2"/>
    <dgm:cxn modelId="{170319BB-159C-4842-B174-AD617DD62911}" type="presOf" srcId="{4D779C30-3AE0-4516-B7CA-42B616E787D2}" destId="{19011D94-D2C4-48BB-8704-B7F053BFF0F4}" srcOrd="0" destOrd="0" presId="urn:microsoft.com/office/officeart/2005/8/layout/process2"/>
    <dgm:cxn modelId="{6B3764C0-0919-462D-AF59-24A6A634F586}" srcId="{9E5D3A0C-E5BA-4255-ADB8-6435C0D99720}" destId="{3913B791-F0C3-454A-99C0-C1E014C9A862}" srcOrd="0" destOrd="0" parTransId="{DD4D7B9A-06A2-4D62-9503-60C93EE1C4C7}" sibTransId="{4F7C2618-BEEF-4633-86B8-3007B452F121}"/>
    <dgm:cxn modelId="{9449E5C7-FE2B-4BAE-9703-51D79858B54F}" srcId="{9E5D3A0C-E5BA-4255-ADB8-6435C0D99720}" destId="{AB33FCC1-63F0-49B8-845D-F89A3EBDEC1D}" srcOrd="2" destOrd="0" parTransId="{DBF2D933-F655-4E21-8FD7-337F1677F4DC}" sibTransId="{D70857F5-7EDF-4C10-978F-D22455BDEB2B}"/>
    <dgm:cxn modelId="{06C1A4CA-8AD1-4AAA-8AE7-210115E29815}" type="presOf" srcId="{6A8E18C7-3224-4FE0-91D4-5D6831C7F8BA}" destId="{C3474FE4-8B10-43A4-B289-934E94029699}" srcOrd="0" destOrd="0" presId="urn:microsoft.com/office/officeart/2005/8/layout/process2"/>
    <dgm:cxn modelId="{7CFE2DEB-E031-494B-8CC3-6E2D6DB6EC34}" type="presOf" srcId="{4F7C2618-BEEF-4633-86B8-3007B452F121}" destId="{94C63471-336D-4DF9-8A02-4339321FEA56}" srcOrd="0" destOrd="0" presId="urn:microsoft.com/office/officeart/2005/8/layout/process2"/>
    <dgm:cxn modelId="{B4DD36EC-40AA-48F8-A3A2-87331BBC7F36}" srcId="{9E5D3A0C-E5BA-4255-ADB8-6435C0D99720}" destId="{6A8E18C7-3224-4FE0-91D4-5D6831C7F8BA}" srcOrd="1" destOrd="0" parTransId="{2479D789-C3DE-4053-8F13-B213C217E0AB}" sibTransId="{4D779C30-3AE0-4516-B7CA-42B616E787D2}"/>
    <dgm:cxn modelId="{26A88EEC-8D2A-486C-BD7E-37928D2584BA}" type="presOf" srcId="{AB33FCC1-63F0-49B8-845D-F89A3EBDEC1D}" destId="{0D13B395-6449-4B82-A22B-EC085EA6E5BC}" srcOrd="0" destOrd="0" presId="urn:microsoft.com/office/officeart/2005/8/layout/process2"/>
    <dgm:cxn modelId="{A1EA2AE6-0075-416A-8CCE-873041A5B25E}" type="presParOf" srcId="{2C724E4A-345D-42FE-846A-D54B0FB48470}" destId="{F6C72A90-AEC4-4318-871A-B51D6725C29A}" srcOrd="0" destOrd="0" presId="urn:microsoft.com/office/officeart/2005/8/layout/process2"/>
    <dgm:cxn modelId="{618DAA84-9FD4-4679-85E1-44A8D5726C03}" type="presParOf" srcId="{2C724E4A-345D-42FE-846A-D54B0FB48470}" destId="{94C63471-336D-4DF9-8A02-4339321FEA56}" srcOrd="1" destOrd="0" presId="urn:microsoft.com/office/officeart/2005/8/layout/process2"/>
    <dgm:cxn modelId="{F8011696-4371-4FEE-9A31-41D22996F0AF}" type="presParOf" srcId="{94C63471-336D-4DF9-8A02-4339321FEA56}" destId="{C18755D1-A3E4-4AC7-BE5F-D4D9542A855E}" srcOrd="0" destOrd="0" presId="urn:microsoft.com/office/officeart/2005/8/layout/process2"/>
    <dgm:cxn modelId="{8BF88094-C7A1-4F13-B90B-E488D7C0D478}" type="presParOf" srcId="{2C724E4A-345D-42FE-846A-D54B0FB48470}" destId="{C3474FE4-8B10-43A4-B289-934E94029699}" srcOrd="2" destOrd="0" presId="urn:microsoft.com/office/officeart/2005/8/layout/process2"/>
    <dgm:cxn modelId="{B1122A2C-9127-4B31-9A08-FA4FA3378B0D}" type="presParOf" srcId="{2C724E4A-345D-42FE-846A-D54B0FB48470}" destId="{19011D94-D2C4-48BB-8704-B7F053BFF0F4}" srcOrd="3" destOrd="0" presId="urn:microsoft.com/office/officeart/2005/8/layout/process2"/>
    <dgm:cxn modelId="{7E639928-4222-45CC-95DF-927AC24E50FC}" type="presParOf" srcId="{19011D94-D2C4-48BB-8704-B7F053BFF0F4}" destId="{07326F67-9BDC-4F42-95B4-CC196108A6A4}" srcOrd="0" destOrd="0" presId="urn:microsoft.com/office/officeart/2005/8/layout/process2"/>
    <dgm:cxn modelId="{0D052FB1-EF72-4E2F-84B6-E229A80D144D}" type="presParOf" srcId="{2C724E4A-345D-42FE-846A-D54B0FB48470}" destId="{0D13B395-6449-4B82-A22B-EC085EA6E5B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325BBA-D2D8-4BA8-A627-A1CCE0A3075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5648A0-BF3C-42D5-B3D4-2C0C9DE76205}">
      <dgm:prSet/>
      <dgm:spPr/>
      <dgm:t>
        <a:bodyPr/>
        <a:lstStyle/>
        <a:p>
          <a:r>
            <a:rPr lang="en-IN"/>
            <a:t>Disaster Mitigation</a:t>
          </a:r>
          <a:endParaRPr lang="en-US"/>
        </a:p>
      </dgm:t>
    </dgm:pt>
    <dgm:pt modelId="{AADC8E12-8B76-4D1E-A5CD-84540CCD60F8}" type="parTrans" cxnId="{064E6294-81EF-4ADC-99CE-143719C0F97E}">
      <dgm:prSet/>
      <dgm:spPr/>
      <dgm:t>
        <a:bodyPr/>
        <a:lstStyle/>
        <a:p>
          <a:endParaRPr lang="en-US"/>
        </a:p>
      </dgm:t>
    </dgm:pt>
    <dgm:pt modelId="{9163F5C4-94B7-4D93-8A7B-E943E2EAB693}" type="sibTrans" cxnId="{064E6294-81EF-4ADC-99CE-143719C0F97E}">
      <dgm:prSet/>
      <dgm:spPr/>
      <dgm:t>
        <a:bodyPr/>
        <a:lstStyle/>
        <a:p>
          <a:endParaRPr lang="en-US"/>
        </a:p>
      </dgm:t>
    </dgm:pt>
    <dgm:pt modelId="{50546241-7A9E-4D85-B8F7-3B48A9E67C11}">
      <dgm:prSet/>
      <dgm:spPr/>
      <dgm:t>
        <a:bodyPr/>
        <a:lstStyle/>
        <a:p>
          <a:r>
            <a:rPr lang="en-IN"/>
            <a:t>Disaster Preparedness </a:t>
          </a:r>
          <a:endParaRPr lang="en-US"/>
        </a:p>
      </dgm:t>
    </dgm:pt>
    <dgm:pt modelId="{095F7243-745B-426B-8CA4-75CA525B36E0}" type="parTrans" cxnId="{9BA63386-94A7-4694-9BD9-943E822C3179}">
      <dgm:prSet/>
      <dgm:spPr/>
      <dgm:t>
        <a:bodyPr/>
        <a:lstStyle/>
        <a:p>
          <a:endParaRPr lang="en-US"/>
        </a:p>
      </dgm:t>
    </dgm:pt>
    <dgm:pt modelId="{582CBFF1-33D9-42AE-9F70-85DA966DA866}" type="sibTrans" cxnId="{9BA63386-94A7-4694-9BD9-943E822C3179}">
      <dgm:prSet/>
      <dgm:spPr/>
      <dgm:t>
        <a:bodyPr/>
        <a:lstStyle/>
        <a:p>
          <a:endParaRPr lang="en-US"/>
        </a:p>
      </dgm:t>
    </dgm:pt>
    <dgm:pt modelId="{53096EA3-CF9D-461A-AB85-66B8E05BD954}">
      <dgm:prSet/>
      <dgm:spPr/>
      <dgm:t>
        <a:bodyPr/>
        <a:lstStyle/>
        <a:p>
          <a:r>
            <a:rPr lang="en-IN" dirty="0"/>
            <a:t>Disaster Response </a:t>
          </a:r>
          <a:endParaRPr lang="en-US" dirty="0"/>
        </a:p>
      </dgm:t>
    </dgm:pt>
    <dgm:pt modelId="{7DAE522F-7171-4500-9807-86C7F8ABB34F}" type="parTrans" cxnId="{B0852E62-3CDF-4263-AC3F-068E75318BAA}">
      <dgm:prSet/>
      <dgm:spPr/>
      <dgm:t>
        <a:bodyPr/>
        <a:lstStyle/>
        <a:p>
          <a:endParaRPr lang="en-US"/>
        </a:p>
      </dgm:t>
    </dgm:pt>
    <dgm:pt modelId="{56BDD56C-7F91-4732-88D4-C87E9DCD54A5}" type="sibTrans" cxnId="{B0852E62-3CDF-4263-AC3F-068E75318BAA}">
      <dgm:prSet/>
      <dgm:spPr/>
      <dgm:t>
        <a:bodyPr/>
        <a:lstStyle/>
        <a:p>
          <a:endParaRPr lang="en-US"/>
        </a:p>
      </dgm:t>
    </dgm:pt>
    <dgm:pt modelId="{E8B54AC0-2F62-432B-A88F-4C2046E7616A}">
      <dgm:prSet/>
      <dgm:spPr/>
      <dgm:t>
        <a:bodyPr/>
        <a:lstStyle/>
        <a:p>
          <a:r>
            <a:rPr lang="en-IN"/>
            <a:t>Disaster Recovery</a:t>
          </a:r>
          <a:endParaRPr lang="en-US"/>
        </a:p>
      </dgm:t>
    </dgm:pt>
    <dgm:pt modelId="{A3DE6491-0B2B-4DAA-8FE2-17A6F32749E7}" type="parTrans" cxnId="{098C1637-0C29-459D-83A1-7584092813B1}">
      <dgm:prSet/>
      <dgm:spPr/>
      <dgm:t>
        <a:bodyPr/>
        <a:lstStyle/>
        <a:p>
          <a:endParaRPr lang="en-US"/>
        </a:p>
      </dgm:t>
    </dgm:pt>
    <dgm:pt modelId="{1E3F1FF4-9AE1-4699-A478-B30AC6D97A64}" type="sibTrans" cxnId="{098C1637-0C29-459D-83A1-7584092813B1}">
      <dgm:prSet/>
      <dgm:spPr/>
      <dgm:t>
        <a:bodyPr/>
        <a:lstStyle/>
        <a:p>
          <a:endParaRPr lang="en-US"/>
        </a:p>
      </dgm:t>
    </dgm:pt>
    <dgm:pt modelId="{300912CD-9514-406C-B423-C1425FAA3EE1}">
      <dgm:prSet/>
      <dgm:spPr/>
      <dgm:t>
        <a:bodyPr/>
        <a:lstStyle/>
        <a:p>
          <a:r>
            <a:rPr lang="en-IN"/>
            <a:t>Rehabilitation </a:t>
          </a:r>
          <a:endParaRPr lang="en-US"/>
        </a:p>
      </dgm:t>
    </dgm:pt>
    <dgm:pt modelId="{FAADAFA7-ED81-4250-92D4-9D4667B21D30}" type="parTrans" cxnId="{11185107-21BD-41FD-BB62-40482528782B}">
      <dgm:prSet/>
      <dgm:spPr/>
      <dgm:t>
        <a:bodyPr/>
        <a:lstStyle/>
        <a:p>
          <a:endParaRPr lang="en-US"/>
        </a:p>
      </dgm:t>
    </dgm:pt>
    <dgm:pt modelId="{BAAF49D7-82B5-420F-BCCE-23487DC45D50}" type="sibTrans" cxnId="{11185107-21BD-41FD-BB62-40482528782B}">
      <dgm:prSet/>
      <dgm:spPr/>
      <dgm:t>
        <a:bodyPr/>
        <a:lstStyle/>
        <a:p>
          <a:endParaRPr lang="en-US"/>
        </a:p>
      </dgm:t>
    </dgm:pt>
    <dgm:pt modelId="{C961BF87-21AC-44E6-9932-194984BBB750}">
      <dgm:prSet/>
      <dgm:spPr/>
      <dgm:t>
        <a:bodyPr/>
        <a:lstStyle/>
        <a:p>
          <a:r>
            <a:rPr lang="en-IN" dirty="0"/>
            <a:t>Disaster effects</a:t>
          </a:r>
          <a:endParaRPr lang="en-US" dirty="0"/>
        </a:p>
      </dgm:t>
    </dgm:pt>
    <dgm:pt modelId="{5CC50FE6-7469-4614-B9AA-C91157D6A336}" type="parTrans" cxnId="{050323F9-1F2B-41AD-AA55-3084676E1D5C}">
      <dgm:prSet/>
      <dgm:spPr/>
      <dgm:t>
        <a:bodyPr/>
        <a:lstStyle/>
        <a:p>
          <a:endParaRPr lang="en-US"/>
        </a:p>
      </dgm:t>
    </dgm:pt>
    <dgm:pt modelId="{E0128693-23CB-42E2-8A33-09C74DB00DEB}" type="sibTrans" cxnId="{050323F9-1F2B-41AD-AA55-3084676E1D5C}">
      <dgm:prSet/>
      <dgm:spPr/>
      <dgm:t>
        <a:bodyPr/>
        <a:lstStyle/>
        <a:p>
          <a:endParaRPr lang="en-US"/>
        </a:p>
      </dgm:t>
    </dgm:pt>
    <dgm:pt modelId="{8E675A53-6741-4E66-B054-EB592FAD8EF6}">
      <dgm:prSet/>
      <dgm:spPr/>
      <dgm:t>
        <a:bodyPr/>
        <a:lstStyle/>
        <a:p>
          <a:r>
            <a:rPr lang="en-IN" dirty="0"/>
            <a:t>Disaster impact</a:t>
          </a:r>
          <a:endParaRPr lang="en-US" dirty="0"/>
        </a:p>
      </dgm:t>
    </dgm:pt>
    <dgm:pt modelId="{E8EAB39B-9CF2-433C-AE92-27EC5CD4DF9B}" type="parTrans" cxnId="{380B0F47-99C6-4FD0-91A6-639EE4E651FF}">
      <dgm:prSet/>
      <dgm:spPr/>
      <dgm:t>
        <a:bodyPr/>
        <a:lstStyle/>
        <a:p>
          <a:endParaRPr lang="en-US"/>
        </a:p>
      </dgm:t>
    </dgm:pt>
    <dgm:pt modelId="{B406E9BE-8C53-4611-83B2-6F05E35E2B2D}" type="sibTrans" cxnId="{380B0F47-99C6-4FD0-91A6-639EE4E651FF}">
      <dgm:prSet/>
      <dgm:spPr/>
      <dgm:t>
        <a:bodyPr/>
        <a:lstStyle/>
        <a:p>
          <a:endParaRPr lang="en-US"/>
        </a:p>
      </dgm:t>
    </dgm:pt>
    <dgm:pt modelId="{5787797C-05AA-410F-9B4A-3637B044858C}" type="pres">
      <dgm:prSet presAssocID="{8F325BBA-D2D8-4BA8-A627-A1CCE0A30758}" presName="Name0" presStyleCnt="0">
        <dgm:presLayoutVars>
          <dgm:dir/>
          <dgm:animLvl val="lvl"/>
          <dgm:resizeHandles val="exact"/>
        </dgm:presLayoutVars>
      </dgm:prSet>
      <dgm:spPr/>
    </dgm:pt>
    <dgm:pt modelId="{609FA6C2-0012-4318-87CD-8053373CBF4A}" type="pres">
      <dgm:prSet presAssocID="{FB5648A0-BF3C-42D5-B3D4-2C0C9DE76205}" presName="linNode" presStyleCnt="0"/>
      <dgm:spPr/>
    </dgm:pt>
    <dgm:pt modelId="{6FEBCA96-DC77-4CC2-A2CC-40EC0A952B19}" type="pres">
      <dgm:prSet presAssocID="{FB5648A0-BF3C-42D5-B3D4-2C0C9DE76205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05310E9A-28A9-4216-B242-8207DA2F3049}" type="pres">
      <dgm:prSet presAssocID="{9163F5C4-94B7-4D93-8A7B-E943E2EAB693}" presName="sp" presStyleCnt="0"/>
      <dgm:spPr/>
    </dgm:pt>
    <dgm:pt modelId="{FE0EA3CA-7C55-4850-BB10-8FFC5B7B307B}" type="pres">
      <dgm:prSet presAssocID="{50546241-7A9E-4D85-B8F7-3B48A9E67C11}" presName="linNode" presStyleCnt="0"/>
      <dgm:spPr/>
    </dgm:pt>
    <dgm:pt modelId="{61EDA3B5-D6A0-48C9-B8A2-5475A9550FF4}" type="pres">
      <dgm:prSet presAssocID="{50546241-7A9E-4D85-B8F7-3B48A9E67C11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D6C5AEFB-DB24-434D-BEF5-985C0446E7FE}" type="pres">
      <dgm:prSet presAssocID="{582CBFF1-33D9-42AE-9F70-85DA966DA866}" presName="sp" presStyleCnt="0"/>
      <dgm:spPr/>
    </dgm:pt>
    <dgm:pt modelId="{9C2E735C-BFC7-420A-86AE-9939B346E619}" type="pres">
      <dgm:prSet presAssocID="{53096EA3-CF9D-461A-AB85-66B8E05BD954}" presName="linNode" presStyleCnt="0"/>
      <dgm:spPr/>
    </dgm:pt>
    <dgm:pt modelId="{C6B87E54-8878-4373-AE81-337D8AE98408}" type="pres">
      <dgm:prSet presAssocID="{53096EA3-CF9D-461A-AB85-66B8E05BD954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21E87FDA-AD3A-4443-BFBC-61F8EFA8365F}" type="pres">
      <dgm:prSet presAssocID="{56BDD56C-7F91-4732-88D4-C87E9DCD54A5}" presName="sp" presStyleCnt="0"/>
      <dgm:spPr/>
    </dgm:pt>
    <dgm:pt modelId="{59347C70-35A0-4C6B-8C2A-8BBE8E1CCED0}" type="pres">
      <dgm:prSet presAssocID="{E8B54AC0-2F62-432B-A88F-4C2046E7616A}" presName="linNode" presStyleCnt="0"/>
      <dgm:spPr/>
    </dgm:pt>
    <dgm:pt modelId="{61B8C4C4-BD88-4F51-9A83-B6206D1619D5}" type="pres">
      <dgm:prSet presAssocID="{E8B54AC0-2F62-432B-A88F-4C2046E7616A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6F58D082-24B8-41DB-B797-306D7127D364}" type="pres">
      <dgm:prSet presAssocID="{1E3F1FF4-9AE1-4699-A478-B30AC6D97A64}" presName="sp" presStyleCnt="0"/>
      <dgm:spPr/>
    </dgm:pt>
    <dgm:pt modelId="{F4FCBDFE-A928-40AA-A328-355DBD2C466E}" type="pres">
      <dgm:prSet presAssocID="{300912CD-9514-406C-B423-C1425FAA3EE1}" presName="linNode" presStyleCnt="0"/>
      <dgm:spPr/>
    </dgm:pt>
    <dgm:pt modelId="{4089D63B-853D-45F6-A4D0-C3EED9520A46}" type="pres">
      <dgm:prSet presAssocID="{300912CD-9514-406C-B423-C1425FAA3EE1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D32EF7B9-C510-4C68-8C1C-FC00722D0D6E}" type="pres">
      <dgm:prSet presAssocID="{BAAF49D7-82B5-420F-BCCE-23487DC45D50}" presName="sp" presStyleCnt="0"/>
      <dgm:spPr/>
    </dgm:pt>
    <dgm:pt modelId="{993777D8-B42C-4DFC-9F46-F4BF11EC1CCD}" type="pres">
      <dgm:prSet presAssocID="{C961BF87-21AC-44E6-9932-194984BBB750}" presName="linNode" presStyleCnt="0"/>
      <dgm:spPr/>
    </dgm:pt>
    <dgm:pt modelId="{94C86E15-63DD-469E-AA69-E6655DA8D028}" type="pres">
      <dgm:prSet presAssocID="{C961BF87-21AC-44E6-9932-194984BBB750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E7A8E10F-B17B-4709-8DA4-77D24E15FD17}" type="pres">
      <dgm:prSet presAssocID="{E0128693-23CB-42E2-8A33-09C74DB00DEB}" presName="sp" presStyleCnt="0"/>
      <dgm:spPr/>
    </dgm:pt>
    <dgm:pt modelId="{7B340289-0E2B-4157-9A5F-08610F56FC18}" type="pres">
      <dgm:prSet presAssocID="{8E675A53-6741-4E66-B054-EB592FAD8EF6}" presName="linNode" presStyleCnt="0"/>
      <dgm:spPr/>
    </dgm:pt>
    <dgm:pt modelId="{B28588A0-3C98-41D0-980D-73358C12AC92}" type="pres">
      <dgm:prSet presAssocID="{8E675A53-6741-4E66-B054-EB592FAD8EF6}" presName="parentText" presStyleLbl="node1" presStyleIdx="6" presStyleCnt="7" custLinFactNeighborX="-880" custLinFactNeighborY="45291">
        <dgm:presLayoutVars>
          <dgm:chMax val="1"/>
          <dgm:bulletEnabled val="1"/>
        </dgm:presLayoutVars>
      </dgm:prSet>
      <dgm:spPr/>
    </dgm:pt>
  </dgm:ptLst>
  <dgm:cxnLst>
    <dgm:cxn modelId="{11185107-21BD-41FD-BB62-40482528782B}" srcId="{8F325BBA-D2D8-4BA8-A627-A1CCE0A30758}" destId="{300912CD-9514-406C-B423-C1425FAA3EE1}" srcOrd="4" destOrd="0" parTransId="{FAADAFA7-ED81-4250-92D4-9D4667B21D30}" sibTransId="{BAAF49D7-82B5-420F-BCCE-23487DC45D50}"/>
    <dgm:cxn modelId="{71FC091E-0BEE-4B60-BE23-A72C3F75958F}" type="presOf" srcId="{8E675A53-6741-4E66-B054-EB592FAD8EF6}" destId="{B28588A0-3C98-41D0-980D-73358C12AC92}" srcOrd="0" destOrd="0" presId="urn:microsoft.com/office/officeart/2005/8/layout/vList5"/>
    <dgm:cxn modelId="{098C1637-0C29-459D-83A1-7584092813B1}" srcId="{8F325BBA-D2D8-4BA8-A627-A1CCE0A30758}" destId="{E8B54AC0-2F62-432B-A88F-4C2046E7616A}" srcOrd="3" destOrd="0" parTransId="{A3DE6491-0B2B-4DAA-8FE2-17A6F32749E7}" sibTransId="{1E3F1FF4-9AE1-4699-A478-B30AC6D97A64}"/>
    <dgm:cxn modelId="{D3D8F83F-B2E7-4599-ADD0-448B73A57850}" type="presOf" srcId="{C961BF87-21AC-44E6-9932-194984BBB750}" destId="{94C86E15-63DD-469E-AA69-E6655DA8D028}" srcOrd="0" destOrd="0" presId="urn:microsoft.com/office/officeart/2005/8/layout/vList5"/>
    <dgm:cxn modelId="{B0852E62-3CDF-4263-AC3F-068E75318BAA}" srcId="{8F325BBA-D2D8-4BA8-A627-A1CCE0A30758}" destId="{53096EA3-CF9D-461A-AB85-66B8E05BD954}" srcOrd="2" destOrd="0" parTransId="{7DAE522F-7171-4500-9807-86C7F8ABB34F}" sibTransId="{56BDD56C-7F91-4732-88D4-C87E9DCD54A5}"/>
    <dgm:cxn modelId="{A1708C65-8D9D-4014-A435-549C2BDA2D80}" type="presOf" srcId="{300912CD-9514-406C-B423-C1425FAA3EE1}" destId="{4089D63B-853D-45F6-A4D0-C3EED9520A46}" srcOrd="0" destOrd="0" presId="urn:microsoft.com/office/officeart/2005/8/layout/vList5"/>
    <dgm:cxn modelId="{380B0F47-99C6-4FD0-91A6-639EE4E651FF}" srcId="{8F325BBA-D2D8-4BA8-A627-A1CCE0A30758}" destId="{8E675A53-6741-4E66-B054-EB592FAD8EF6}" srcOrd="6" destOrd="0" parTransId="{E8EAB39B-9CF2-433C-AE92-27EC5CD4DF9B}" sibTransId="{B406E9BE-8C53-4611-83B2-6F05E35E2B2D}"/>
    <dgm:cxn modelId="{7DF68269-BFD5-48F5-A985-50836C754A7E}" type="presOf" srcId="{E8B54AC0-2F62-432B-A88F-4C2046E7616A}" destId="{61B8C4C4-BD88-4F51-9A83-B6206D1619D5}" srcOrd="0" destOrd="0" presId="urn:microsoft.com/office/officeart/2005/8/layout/vList5"/>
    <dgm:cxn modelId="{94A6676B-DD3E-43EB-A907-7A474E0036F2}" type="presOf" srcId="{50546241-7A9E-4D85-B8F7-3B48A9E67C11}" destId="{61EDA3B5-D6A0-48C9-B8A2-5475A9550FF4}" srcOrd="0" destOrd="0" presId="urn:microsoft.com/office/officeart/2005/8/layout/vList5"/>
    <dgm:cxn modelId="{275C2E59-8B0E-4EC7-8809-E9530EBF1532}" type="presOf" srcId="{FB5648A0-BF3C-42D5-B3D4-2C0C9DE76205}" destId="{6FEBCA96-DC77-4CC2-A2CC-40EC0A952B19}" srcOrd="0" destOrd="0" presId="urn:microsoft.com/office/officeart/2005/8/layout/vList5"/>
    <dgm:cxn modelId="{9BA63386-94A7-4694-9BD9-943E822C3179}" srcId="{8F325BBA-D2D8-4BA8-A627-A1CCE0A30758}" destId="{50546241-7A9E-4D85-B8F7-3B48A9E67C11}" srcOrd="1" destOrd="0" parTransId="{095F7243-745B-426B-8CA4-75CA525B36E0}" sibTransId="{582CBFF1-33D9-42AE-9F70-85DA966DA866}"/>
    <dgm:cxn modelId="{064E6294-81EF-4ADC-99CE-143719C0F97E}" srcId="{8F325BBA-D2D8-4BA8-A627-A1CCE0A30758}" destId="{FB5648A0-BF3C-42D5-B3D4-2C0C9DE76205}" srcOrd="0" destOrd="0" parTransId="{AADC8E12-8B76-4D1E-A5CD-84540CCD60F8}" sibTransId="{9163F5C4-94B7-4D93-8A7B-E943E2EAB693}"/>
    <dgm:cxn modelId="{3ED21E9F-B876-4F8D-B038-B2514CB31D5D}" type="presOf" srcId="{53096EA3-CF9D-461A-AB85-66B8E05BD954}" destId="{C6B87E54-8878-4373-AE81-337D8AE98408}" srcOrd="0" destOrd="0" presId="urn:microsoft.com/office/officeart/2005/8/layout/vList5"/>
    <dgm:cxn modelId="{88D477E4-3B81-467B-A66D-AA47B6B5FD09}" type="presOf" srcId="{8F325BBA-D2D8-4BA8-A627-A1CCE0A30758}" destId="{5787797C-05AA-410F-9B4A-3637B044858C}" srcOrd="0" destOrd="0" presId="urn:microsoft.com/office/officeart/2005/8/layout/vList5"/>
    <dgm:cxn modelId="{050323F9-1F2B-41AD-AA55-3084676E1D5C}" srcId="{8F325BBA-D2D8-4BA8-A627-A1CCE0A30758}" destId="{C961BF87-21AC-44E6-9932-194984BBB750}" srcOrd="5" destOrd="0" parTransId="{5CC50FE6-7469-4614-B9AA-C91157D6A336}" sibTransId="{E0128693-23CB-42E2-8A33-09C74DB00DEB}"/>
    <dgm:cxn modelId="{2C932327-4A6C-4845-B2E1-38A532F8D077}" type="presParOf" srcId="{5787797C-05AA-410F-9B4A-3637B044858C}" destId="{609FA6C2-0012-4318-87CD-8053373CBF4A}" srcOrd="0" destOrd="0" presId="urn:microsoft.com/office/officeart/2005/8/layout/vList5"/>
    <dgm:cxn modelId="{8A3F0CC8-566A-4DA1-8D1D-F63171145C09}" type="presParOf" srcId="{609FA6C2-0012-4318-87CD-8053373CBF4A}" destId="{6FEBCA96-DC77-4CC2-A2CC-40EC0A952B19}" srcOrd="0" destOrd="0" presId="urn:microsoft.com/office/officeart/2005/8/layout/vList5"/>
    <dgm:cxn modelId="{A362B2D8-774C-4DE4-9FBC-52304255E5C0}" type="presParOf" srcId="{5787797C-05AA-410F-9B4A-3637B044858C}" destId="{05310E9A-28A9-4216-B242-8207DA2F3049}" srcOrd="1" destOrd="0" presId="urn:microsoft.com/office/officeart/2005/8/layout/vList5"/>
    <dgm:cxn modelId="{653A23EE-5871-43A7-9107-FEB569C33F73}" type="presParOf" srcId="{5787797C-05AA-410F-9B4A-3637B044858C}" destId="{FE0EA3CA-7C55-4850-BB10-8FFC5B7B307B}" srcOrd="2" destOrd="0" presId="urn:microsoft.com/office/officeart/2005/8/layout/vList5"/>
    <dgm:cxn modelId="{0D6EF96E-1FE1-414B-80A6-0BEF0011CCC6}" type="presParOf" srcId="{FE0EA3CA-7C55-4850-BB10-8FFC5B7B307B}" destId="{61EDA3B5-D6A0-48C9-B8A2-5475A9550FF4}" srcOrd="0" destOrd="0" presId="urn:microsoft.com/office/officeart/2005/8/layout/vList5"/>
    <dgm:cxn modelId="{8EA698F1-F778-44E8-8573-3312D27481CC}" type="presParOf" srcId="{5787797C-05AA-410F-9B4A-3637B044858C}" destId="{D6C5AEFB-DB24-434D-BEF5-985C0446E7FE}" srcOrd="3" destOrd="0" presId="urn:microsoft.com/office/officeart/2005/8/layout/vList5"/>
    <dgm:cxn modelId="{9A57302D-47E4-4D0A-A783-51C9B8793CFE}" type="presParOf" srcId="{5787797C-05AA-410F-9B4A-3637B044858C}" destId="{9C2E735C-BFC7-420A-86AE-9939B346E619}" srcOrd="4" destOrd="0" presId="urn:microsoft.com/office/officeart/2005/8/layout/vList5"/>
    <dgm:cxn modelId="{810889F6-7557-4DF7-A315-A376F290DB8E}" type="presParOf" srcId="{9C2E735C-BFC7-420A-86AE-9939B346E619}" destId="{C6B87E54-8878-4373-AE81-337D8AE98408}" srcOrd="0" destOrd="0" presId="urn:microsoft.com/office/officeart/2005/8/layout/vList5"/>
    <dgm:cxn modelId="{2C98125B-9C27-41B8-893B-C1A55B416470}" type="presParOf" srcId="{5787797C-05AA-410F-9B4A-3637B044858C}" destId="{21E87FDA-AD3A-4443-BFBC-61F8EFA8365F}" srcOrd="5" destOrd="0" presId="urn:microsoft.com/office/officeart/2005/8/layout/vList5"/>
    <dgm:cxn modelId="{F4442709-3BF4-4012-975D-34743C310DAF}" type="presParOf" srcId="{5787797C-05AA-410F-9B4A-3637B044858C}" destId="{59347C70-35A0-4C6B-8C2A-8BBE8E1CCED0}" srcOrd="6" destOrd="0" presId="urn:microsoft.com/office/officeart/2005/8/layout/vList5"/>
    <dgm:cxn modelId="{7E88ABFB-A23F-467B-91E9-95BFB41426BE}" type="presParOf" srcId="{59347C70-35A0-4C6B-8C2A-8BBE8E1CCED0}" destId="{61B8C4C4-BD88-4F51-9A83-B6206D1619D5}" srcOrd="0" destOrd="0" presId="urn:microsoft.com/office/officeart/2005/8/layout/vList5"/>
    <dgm:cxn modelId="{C27AB069-9665-48C7-956E-9E5583A41208}" type="presParOf" srcId="{5787797C-05AA-410F-9B4A-3637B044858C}" destId="{6F58D082-24B8-41DB-B797-306D7127D364}" srcOrd="7" destOrd="0" presId="urn:microsoft.com/office/officeart/2005/8/layout/vList5"/>
    <dgm:cxn modelId="{8AD53CA5-2694-4611-A37E-5D99B0087B26}" type="presParOf" srcId="{5787797C-05AA-410F-9B4A-3637B044858C}" destId="{F4FCBDFE-A928-40AA-A328-355DBD2C466E}" srcOrd="8" destOrd="0" presId="urn:microsoft.com/office/officeart/2005/8/layout/vList5"/>
    <dgm:cxn modelId="{12B82AD7-AF6D-4AC1-B648-D732CA28DC09}" type="presParOf" srcId="{F4FCBDFE-A928-40AA-A328-355DBD2C466E}" destId="{4089D63B-853D-45F6-A4D0-C3EED9520A46}" srcOrd="0" destOrd="0" presId="urn:microsoft.com/office/officeart/2005/8/layout/vList5"/>
    <dgm:cxn modelId="{203ECBBB-66B4-4AF8-AFBA-396AD88A9274}" type="presParOf" srcId="{5787797C-05AA-410F-9B4A-3637B044858C}" destId="{D32EF7B9-C510-4C68-8C1C-FC00722D0D6E}" srcOrd="9" destOrd="0" presId="urn:microsoft.com/office/officeart/2005/8/layout/vList5"/>
    <dgm:cxn modelId="{7DED6CE8-0DE4-4278-82B8-BCE0ACD407A7}" type="presParOf" srcId="{5787797C-05AA-410F-9B4A-3637B044858C}" destId="{993777D8-B42C-4DFC-9F46-F4BF11EC1CCD}" srcOrd="10" destOrd="0" presId="urn:microsoft.com/office/officeart/2005/8/layout/vList5"/>
    <dgm:cxn modelId="{C6A888DA-6FA2-4245-A6EF-2E89B2A05216}" type="presParOf" srcId="{993777D8-B42C-4DFC-9F46-F4BF11EC1CCD}" destId="{94C86E15-63DD-469E-AA69-E6655DA8D028}" srcOrd="0" destOrd="0" presId="urn:microsoft.com/office/officeart/2005/8/layout/vList5"/>
    <dgm:cxn modelId="{C47E1A3E-54DF-4707-A79E-B31C85EB9EB4}" type="presParOf" srcId="{5787797C-05AA-410F-9B4A-3637B044858C}" destId="{E7A8E10F-B17B-4709-8DA4-77D24E15FD17}" srcOrd="11" destOrd="0" presId="urn:microsoft.com/office/officeart/2005/8/layout/vList5"/>
    <dgm:cxn modelId="{B703D7E6-4ED2-4FA9-BF76-5BB4DFA7122D}" type="presParOf" srcId="{5787797C-05AA-410F-9B4A-3637B044858C}" destId="{7B340289-0E2B-4157-9A5F-08610F56FC18}" srcOrd="12" destOrd="0" presId="urn:microsoft.com/office/officeart/2005/8/layout/vList5"/>
    <dgm:cxn modelId="{FF9DEF7D-0046-4016-AC0D-1B58B2464D16}" type="presParOf" srcId="{7B340289-0E2B-4157-9A5F-08610F56FC18}" destId="{B28588A0-3C98-41D0-980D-73358C12AC9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D1DA40-EC80-4A46-A766-BAE1082AA46B}" type="doc">
      <dgm:prSet loTypeId="urn:microsoft.com/office/officeart/2005/8/layout/vList5" loCatId="list" qsTypeId="urn:microsoft.com/office/officeart/2005/8/quickstyle/3d5" qsCatId="3D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7BE34F7A-0A66-4834-82F5-952F0CEDA54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b="1" i="1" dirty="0"/>
            <a:t>Search, rescue and first aid </a:t>
          </a:r>
          <a:endParaRPr lang="en-IN" dirty="0"/>
        </a:p>
      </dgm:t>
    </dgm:pt>
    <dgm:pt modelId="{7660E7EA-B7DE-4350-A30E-62218FE86268}" type="parTrans" cxnId="{64910970-4D1B-4B1C-AB6C-F1ACD99BFF37}">
      <dgm:prSet/>
      <dgm:spPr/>
      <dgm:t>
        <a:bodyPr/>
        <a:lstStyle/>
        <a:p>
          <a:endParaRPr lang="en-IN"/>
        </a:p>
      </dgm:t>
    </dgm:pt>
    <dgm:pt modelId="{B316385C-93DA-463E-9910-8AA11CE6D89F}" type="sibTrans" cxnId="{64910970-4D1B-4B1C-AB6C-F1ACD99BFF37}">
      <dgm:prSet/>
      <dgm:spPr/>
      <dgm:t>
        <a:bodyPr/>
        <a:lstStyle/>
        <a:p>
          <a:endParaRPr lang="en-IN"/>
        </a:p>
      </dgm:t>
    </dgm:pt>
    <dgm:pt modelId="{16771AE0-54C1-4C9C-B7A6-67EFA10216BC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b="1" i="1" dirty="0"/>
            <a:t>Field care </a:t>
          </a:r>
          <a:endParaRPr lang="en-IN" dirty="0"/>
        </a:p>
      </dgm:t>
    </dgm:pt>
    <dgm:pt modelId="{25F56004-550B-4CBB-9194-1D72C6327C42}" type="parTrans" cxnId="{34C45DE8-3AA9-4C0A-B9E2-B738B91B43CA}">
      <dgm:prSet/>
      <dgm:spPr/>
      <dgm:t>
        <a:bodyPr/>
        <a:lstStyle/>
        <a:p>
          <a:endParaRPr lang="en-IN"/>
        </a:p>
      </dgm:t>
    </dgm:pt>
    <dgm:pt modelId="{A95EE193-CDB1-4DC7-9C00-696D24D82DCB}" type="sibTrans" cxnId="{34C45DE8-3AA9-4C0A-B9E2-B738B91B43CA}">
      <dgm:prSet/>
      <dgm:spPr/>
      <dgm:t>
        <a:bodyPr/>
        <a:lstStyle/>
        <a:p>
          <a:endParaRPr lang="en-IN"/>
        </a:p>
      </dgm:t>
    </dgm:pt>
    <dgm:pt modelId="{C29E98E4-E9FC-4C65-92E3-F41FCA7FBE35}">
      <dgm:prSet phldrT="[Text]"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IN" b="1" i="1" dirty="0"/>
            <a:t>Triage</a:t>
          </a:r>
          <a:endParaRPr lang="en-IN" dirty="0"/>
        </a:p>
      </dgm:t>
    </dgm:pt>
    <dgm:pt modelId="{DD32E774-72C4-4F03-BACC-55CF62738B35}" type="parTrans" cxnId="{5A07C9CE-5C68-4C8F-A573-DC3E1123D499}">
      <dgm:prSet/>
      <dgm:spPr/>
      <dgm:t>
        <a:bodyPr/>
        <a:lstStyle/>
        <a:p>
          <a:endParaRPr lang="en-IN"/>
        </a:p>
      </dgm:t>
    </dgm:pt>
    <dgm:pt modelId="{BD752646-34EE-47ED-A725-238BE2C71924}" type="sibTrans" cxnId="{5A07C9CE-5C68-4C8F-A573-DC3E1123D499}">
      <dgm:prSet/>
      <dgm:spPr/>
      <dgm:t>
        <a:bodyPr/>
        <a:lstStyle/>
        <a:p>
          <a:endParaRPr lang="en-IN"/>
        </a:p>
      </dgm:t>
    </dgm:pt>
    <dgm:pt modelId="{9095FDA8-5A11-4602-BA4F-7F6D70013E9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b="1" i="1" dirty="0"/>
            <a:t>Tagging </a:t>
          </a:r>
          <a:endParaRPr lang="en-IN" dirty="0"/>
        </a:p>
      </dgm:t>
    </dgm:pt>
    <dgm:pt modelId="{5B504807-7A5D-41E8-A32B-6A190D467D48}" type="parTrans" cxnId="{C9371D98-5407-4B8A-A2D2-BA869CC54D39}">
      <dgm:prSet/>
      <dgm:spPr/>
      <dgm:t>
        <a:bodyPr/>
        <a:lstStyle/>
        <a:p>
          <a:endParaRPr lang="en-IN"/>
        </a:p>
      </dgm:t>
    </dgm:pt>
    <dgm:pt modelId="{A594184A-1462-4355-8BA9-64604A5AB956}" type="sibTrans" cxnId="{C9371D98-5407-4B8A-A2D2-BA869CC54D39}">
      <dgm:prSet/>
      <dgm:spPr/>
      <dgm:t>
        <a:bodyPr/>
        <a:lstStyle/>
        <a:p>
          <a:endParaRPr lang="en-IN"/>
        </a:p>
      </dgm:t>
    </dgm:pt>
    <dgm:pt modelId="{3F20A8E0-039C-47D9-B8F2-93300C486D2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b="1" i="1" dirty="0"/>
            <a:t>Identification of dead </a:t>
          </a:r>
          <a:endParaRPr lang="en-IN" dirty="0"/>
        </a:p>
      </dgm:t>
    </dgm:pt>
    <dgm:pt modelId="{C15FDF9D-0EC5-4D70-B4B9-F3C4286D067E}" type="parTrans" cxnId="{95375DF5-0547-4BEA-9819-E4A0EAA99CDC}">
      <dgm:prSet/>
      <dgm:spPr/>
      <dgm:t>
        <a:bodyPr/>
        <a:lstStyle/>
        <a:p>
          <a:endParaRPr lang="en-IN"/>
        </a:p>
      </dgm:t>
    </dgm:pt>
    <dgm:pt modelId="{DC2BFF5A-093A-45E9-905A-490747877096}" type="sibTrans" cxnId="{95375DF5-0547-4BEA-9819-E4A0EAA99CDC}">
      <dgm:prSet/>
      <dgm:spPr/>
      <dgm:t>
        <a:bodyPr/>
        <a:lstStyle/>
        <a:p>
          <a:endParaRPr lang="en-IN"/>
        </a:p>
      </dgm:t>
    </dgm:pt>
    <dgm:pt modelId="{39F8C797-5914-4DA8-902A-70EC79247991}" type="pres">
      <dgm:prSet presAssocID="{D6D1DA40-EC80-4A46-A766-BAE1082AA46B}" presName="Name0" presStyleCnt="0">
        <dgm:presLayoutVars>
          <dgm:dir/>
          <dgm:animLvl val="lvl"/>
          <dgm:resizeHandles val="exact"/>
        </dgm:presLayoutVars>
      </dgm:prSet>
      <dgm:spPr/>
    </dgm:pt>
    <dgm:pt modelId="{1D0F658D-F219-4491-B5C3-1D523ABB456C}" type="pres">
      <dgm:prSet presAssocID="{7BE34F7A-0A66-4834-82F5-952F0CEDA547}" presName="linNode" presStyleCnt="0"/>
      <dgm:spPr/>
    </dgm:pt>
    <dgm:pt modelId="{6FDFD228-C0F7-4CB7-A3DB-DE725FF21591}" type="pres">
      <dgm:prSet presAssocID="{7BE34F7A-0A66-4834-82F5-952F0CEDA547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075D0CA-D8D3-4154-B100-03E610AC2020}" type="pres">
      <dgm:prSet presAssocID="{B316385C-93DA-463E-9910-8AA11CE6D89F}" presName="sp" presStyleCnt="0"/>
      <dgm:spPr/>
    </dgm:pt>
    <dgm:pt modelId="{892102F8-7E23-49FA-8D37-F0B276DC6CB1}" type="pres">
      <dgm:prSet presAssocID="{16771AE0-54C1-4C9C-B7A6-67EFA10216BC}" presName="linNode" presStyleCnt="0"/>
      <dgm:spPr/>
    </dgm:pt>
    <dgm:pt modelId="{B9817F60-3CF1-40D2-995D-FDD54A701153}" type="pres">
      <dgm:prSet presAssocID="{16771AE0-54C1-4C9C-B7A6-67EFA10216BC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272CE0C-F45E-428D-AA3B-329C6A514D0D}" type="pres">
      <dgm:prSet presAssocID="{A95EE193-CDB1-4DC7-9C00-696D24D82DCB}" presName="sp" presStyleCnt="0"/>
      <dgm:spPr/>
    </dgm:pt>
    <dgm:pt modelId="{505EE86C-22EA-4E2E-A4CC-2B42893B7950}" type="pres">
      <dgm:prSet presAssocID="{C29E98E4-E9FC-4C65-92E3-F41FCA7FBE35}" presName="linNode" presStyleCnt="0"/>
      <dgm:spPr/>
    </dgm:pt>
    <dgm:pt modelId="{A65612E9-56DD-42BE-B60E-247260723597}" type="pres">
      <dgm:prSet presAssocID="{C29E98E4-E9FC-4C65-92E3-F41FCA7FBE35}" presName="parentText" presStyleLbl="node1" presStyleIdx="2" presStyleCnt="5" custLinFactNeighborX="1471" custLinFactNeighborY="-3698">
        <dgm:presLayoutVars>
          <dgm:chMax val="1"/>
          <dgm:bulletEnabled val="1"/>
        </dgm:presLayoutVars>
      </dgm:prSet>
      <dgm:spPr/>
    </dgm:pt>
    <dgm:pt modelId="{E696CAD6-835B-4821-BA40-2FC10CEAAE4A}" type="pres">
      <dgm:prSet presAssocID="{BD752646-34EE-47ED-A725-238BE2C71924}" presName="sp" presStyleCnt="0"/>
      <dgm:spPr/>
    </dgm:pt>
    <dgm:pt modelId="{3B4FBA4E-B31E-4D03-83E6-15CE220D5725}" type="pres">
      <dgm:prSet presAssocID="{9095FDA8-5A11-4602-BA4F-7F6D70013E99}" presName="linNode" presStyleCnt="0"/>
      <dgm:spPr/>
    </dgm:pt>
    <dgm:pt modelId="{D8BF928B-D43F-44C4-BA9D-0F0F59ADCE29}" type="pres">
      <dgm:prSet presAssocID="{9095FDA8-5A11-4602-BA4F-7F6D70013E99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6F8CDC75-EE94-45AF-96EF-C28492AAD1D6}" type="pres">
      <dgm:prSet presAssocID="{A594184A-1462-4355-8BA9-64604A5AB956}" presName="sp" presStyleCnt="0"/>
      <dgm:spPr/>
    </dgm:pt>
    <dgm:pt modelId="{E9923785-E86A-4B59-A547-1541800CD506}" type="pres">
      <dgm:prSet presAssocID="{3F20A8E0-039C-47D9-B8F2-93300C486D25}" presName="linNode" presStyleCnt="0"/>
      <dgm:spPr/>
    </dgm:pt>
    <dgm:pt modelId="{01F07281-7EA0-4670-9C72-1A964C0CF226}" type="pres">
      <dgm:prSet presAssocID="{3F20A8E0-039C-47D9-B8F2-93300C486D25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32C7193B-85B2-4F9B-8613-0786FAD1881D}" type="presOf" srcId="{9095FDA8-5A11-4602-BA4F-7F6D70013E99}" destId="{D8BF928B-D43F-44C4-BA9D-0F0F59ADCE29}" srcOrd="0" destOrd="0" presId="urn:microsoft.com/office/officeart/2005/8/layout/vList5"/>
    <dgm:cxn modelId="{8588BE41-7EC0-4412-943F-AC10FB8DA594}" type="presOf" srcId="{7BE34F7A-0A66-4834-82F5-952F0CEDA547}" destId="{6FDFD228-C0F7-4CB7-A3DB-DE725FF21591}" srcOrd="0" destOrd="0" presId="urn:microsoft.com/office/officeart/2005/8/layout/vList5"/>
    <dgm:cxn modelId="{9DCAAE65-1AAE-4296-97D5-AA245C2D40FE}" type="presOf" srcId="{C29E98E4-E9FC-4C65-92E3-F41FCA7FBE35}" destId="{A65612E9-56DD-42BE-B60E-247260723597}" srcOrd="0" destOrd="0" presId="urn:microsoft.com/office/officeart/2005/8/layout/vList5"/>
    <dgm:cxn modelId="{64910970-4D1B-4B1C-AB6C-F1ACD99BFF37}" srcId="{D6D1DA40-EC80-4A46-A766-BAE1082AA46B}" destId="{7BE34F7A-0A66-4834-82F5-952F0CEDA547}" srcOrd="0" destOrd="0" parTransId="{7660E7EA-B7DE-4350-A30E-62218FE86268}" sibTransId="{B316385C-93DA-463E-9910-8AA11CE6D89F}"/>
    <dgm:cxn modelId="{C9371D98-5407-4B8A-A2D2-BA869CC54D39}" srcId="{D6D1DA40-EC80-4A46-A766-BAE1082AA46B}" destId="{9095FDA8-5A11-4602-BA4F-7F6D70013E99}" srcOrd="3" destOrd="0" parTransId="{5B504807-7A5D-41E8-A32B-6A190D467D48}" sibTransId="{A594184A-1462-4355-8BA9-64604A5AB956}"/>
    <dgm:cxn modelId="{6B0463BA-10E5-4600-885E-E6664120BAF1}" type="presOf" srcId="{D6D1DA40-EC80-4A46-A766-BAE1082AA46B}" destId="{39F8C797-5914-4DA8-902A-70EC79247991}" srcOrd="0" destOrd="0" presId="urn:microsoft.com/office/officeart/2005/8/layout/vList5"/>
    <dgm:cxn modelId="{5A07C9CE-5C68-4C8F-A573-DC3E1123D499}" srcId="{D6D1DA40-EC80-4A46-A766-BAE1082AA46B}" destId="{C29E98E4-E9FC-4C65-92E3-F41FCA7FBE35}" srcOrd="2" destOrd="0" parTransId="{DD32E774-72C4-4F03-BACC-55CF62738B35}" sibTransId="{BD752646-34EE-47ED-A725-238BE2C71924}"/>
    <dgm:cxn modelId="{725F02E1-39CD-41E5-9017-7B8E18A91688}" type="presOf" srcId="{16771AE0-54C1-4C9C-B7A6-67EFA10216BC}" destId="{B9817F60-3CF1-40D2-995D-FDD54A701153}" srcOrd="0" destOrd="0" presId="urn:microsoft.com/office/officeart/2005/8/layout/vList5"/>
    <dgm:cxn modelId="{79FBEAE4-87C7-4093-9A77-05043EFFDBF0}" type="presOf" srcId="{3F20A8E0-039C-47D9-B8F2-93300C486D25}" destId="{01F07281-7EA0-4670-9C72-1A964C0CF226}" srcOrd="0" destOrd="0" presId="urn:microsoft.com/office/officeart/2005/8/layout/vList5"/>
    <dgm:cxn modelId="{34C45DE8-3AA9-4C0A-B9E2-B738B91B43CA}" srcId="{D6D1DA40-EC80-4A46-A766-BAE1082AA46B}" destId="{16771AE0-54C1-4C9C-B7A6-67EFA10216BC}" srcOrd="1" destOrd="0" parTransId="{25F56004-550B-4CBB-9194-1D72C6327C42}" sibTransId="{A95EE193-CDB1-4DC7-9C00-696D24D82DCB}"/>
    <dgm:cxn modelId="{95375DF5-0547-4BEA-9819-E4A0EAA99CDC}" srcId="{D6D1DA40-EC80-4A46-A766-BAE1082AA46B}" destId="{3F20A8E0-039C-47D9-B8F2-93300C486D25}" srcOrd="4" destOrd="0" parTransId="{C15FDF9D-0EC5-4D70-B4B9-F3C4286D067E}" sibTransId="{DC2BFF5A-093A-45E9-905A-490747877096}"/>
    <dgm:cxn modelId="{0DC3B916-0372-409D-A083-2B04243410C9}" type="presParOf" srcId="{39F8C797-5914-4DA8-902A-70EC79247991}" destId="{1D0F658D-F219-4491-B5C3-1D523ABB456C}" srcOrd="0" destOrd="0" presId="urn:microsoft.com/office/officeart/2005/8/layout/vList5"/>
    <dgm:cxn modelId="{56353594-5CF6-4904-BB4B-F5DC45619D98}" type="presParOf" srcId="{1D0F658D-F219-4491-B5C3-1D523ABB456C}" destId="{6FDFD228-C0F7-4CB7-A3DB-DE725FF21591}" srcOrd="0" destOrd="0" presId="urn:microsoft.com/office/officeart/2005/8/layout/vList5"/>
    <dgm:cxn modelId="{34FFBC02-ADFD-42F4-B96D-001BFD57D60B}" type="presParOf" srcId="{39F8C797-5914-4DA8-902A-70EC79247991}" destId="{7075D0CA-D8D3-4154-B100-03E610AC2020}" srcOrd="1" destOrd="0" presId="urn:microsoft.com/office/officeart/2005/8/layout/vList5"/>
    <dgm:cxn modelId="{7B2DBDC7-E9CF-4528-804E-73F0746EBE3C}" type="presParOf" srcId="{39F8C797-5914-4DA8-902A-70EC79247991}" destId="{892102F8-7E23-49FA-8D37-F0B276DC6CB1}" srcOrd="2" destOrd="0" presId="urn:microsoft.com/office/officeart/2005/8/layout/vList5"/>
    <dgm:cxn modelId="{A48CEE64-0051-4E94-B917-840D05DDEE06}" type="presParOf" srcId="{892102F8-7E23-49FA-8D37-F0B276DC6CB1}" destId="{B9817F60-3CF1-40D2-995D-FDD54A701153}" srcOrd="0" destOrd="0" presId="urn:microsoft.com/office/officeart/2005/8/layout/vList5"/>
    <dgm:cxn modelId="{5835F5AD-EE31-4C18-85CA-E2A03F4E7644}" type="presParOf" srcId="{39F8C797-5914-4DA8-902A-70EC79247991}" destId="{D272CE0C-F45E-428D-AA3B-329C6A514D0D}" srcOrd="3" destOrd="0" presId="urn:microsoft.com/office/officeart/2005/8/layout/vList5"/>
    <dgm:cxn modelId="{AFDE5DB2-357F-4F7F-9CF7-6E1657474403}" type="presParOf" srcId="{39F8C797-5914-4DA8-902A-70EC79247991}" destId="{505EE86C-22EA-4E2E-A4CC-2B42893B7950}" srcOrd="4" destOrd="0" presId="urn:microsoft.com/office/officeart/2005/8/layout/vList5"/>
    <dgm:cxn modelId="{464A1FE2-C385-4A3A-AFC5-B4DEE366E979}" type="presParOf" srcId="{505EE86C-22EA-4E2E-A4CC-2B42893B7950}" destId="{A65612E9-56DD-42BE-B60E-247260723597}" srcOrd="0" destOrd="0" presId="urn:microsoft.com/office/officeart/2005/8/layout/vList5"/>
    <dgm:cxn modelId="{47C4FE68-FB9E-4315-AB3D-FFBE35F480A3}" type="presParOf" srcId="{39F8C797-5914-4DA8-902A-70EC79247991}" destId="{E696CAD6-835B-4821-BA40-2FC10CEAAE4A}" srcOrd="5" destOrd="0" presId="urn:microsoft.com/office/officeart/2005/8/layout/vList5"/>
    <dgm:cxn modelId="{AC3FEF90-A2A7-4246-B4B6-4FE519320A2E}" type="presParOf" srcId="{39F8C797-5914-4DA8-902A-70EC79247991}" destId="{3B4FBA4E-B31E-4D03-83E6-15CE220D5725}" srcOrd="6" destOrd="0" presId="urn:microsoft.com/office/officeart/2005/8/layout/vList5"/>
    <dgm:cxn modelId="{350B45F4-9FCD-478A-81A9-B02E6603680B}" type="presParOf" srcId="{3B4FBA4E-B31E-4D03-83E6-15CE220D5725}" destId="{D8BF928B-D43F-44C4-BA9D-0F0F59ADCE29}" srcOrd="0" destOrd="0" presId="urn:microsoft.com/office/officeart/2005/8/layout/vList5"/>
    <dgm:cxn modelId="{5C96A80D-13F6-4159-BABA-A9DD60A6B3BA}" type="presParOf" srcId="{39F8C797-5914-4DA8-902A-70EC79247991}" destId="{6F8CDC75-EE94-45AF-96EF-C28492AAD1D6}" srcOrd="7" destOrd="0" presId="urn:microsoft.com/office/officeart/2005/8/layout/vList5"/>
    <dgm:cxn modelId="{980E9851-9284-4F8C-BA54-DA6DDABB8B38}" type="presParOf" srcId="{39F8C797-5914-4DA8-902A-70EC79247991}" destId="{E9923785-E86A-4B59-A547-1541800CD506}" srcOrd="8" destOrd="0" presId="urn:microsoft.com/office/officeart/2005/8/layout/vList5"/>
    <dgm:cxn modelId="{7C3280CB-9AD8-4260-8FF2-8075D24DBDBB}" type="presParOf" srcId="{E9923785-E86A-4B59-A547-1541800CD506}" destId="{01F07281-7EA0-4670-9C72-1A964C0CF22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DCD4E-9AE9-4ECF-AAFC-CC732EFCFA87}">
      <dsp:nvSpPr>
        <dsp:cNvPr id="0" name=""/>
        <dsp:cNvSpPr/>
      </dsp:nvSpPr>
      <dsp:spPr>
        <a:xfrm>
          <a:off x="49030" y="1334"/>
          <a:ext cx="2020181" cy="10100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Natural Disasters </a:t>
          </a:r>
        </a:p>
      </dsp:txBody>
      <dsp:txXfrm>
        <a:off x="78615" y="30919"/>
        <a:ext cx="1961011" cy="950920"/>
      </dsp:txXfrm>
    </dsp:sp>
    <dsp:sp modelId="{A2929006-7F8A-48DE-A5A9-05F47F431FE8}">
      <dsp:nvSpPr>
        <dsp:cNvPr id="0" name=""/>
        <dsp:cNvSpPr/>
      </dsp:nvSpPr>
      <dsp:spPr>
        <a:xfrm>
          <a:off x="251048" y="1011425"/>
          <a:ext cx="202018" cy="757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7568"/>
              </a:lnTo>
              <a:lnTo>
                <a:pt x="202018" y="757568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EFDAD6-B902-4AC7-929A-FEF328C9DA5F}">
      <dsp:nvSpPr>
        <dsp:cNvPr id="0" name=""/>
        <dsp:cNvSpPr/>
      </dsp:nvSpPr>
      <dsp:spPr>
        <a:xfrm>
          <a:off x="453067" y="1263947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Meteorological </a:t>
          </a:r>
          <a:endParaRPr lang="en-IN" sz="1300" kern="1200" dirty="0"/>
        </a:p>
      </dsp:txBody>
      <dsp:txXfrm>
        <a:off x="482652" y="1293532"/>
        <a:ext cx="1556975" cy="950920"/>
      </dsp:txXfrm>
    </dsp:sp>
    <dsp:sp modelId="{E5EBB520-C587-4112-BDB5-F74A98B230BA}">
      <dsp:nvSpPr>
        <dsp:cNvPr id="0" name=""/>
        <dsp:cNvSpPr/>
      </dsp:nvSpPr>
      <dsp:spPr>
        <a:xfrm>
          <a:off x="251048" y="1011425"/>
          <a:ext cx="202018" cy="2020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0181"/>
              </a:lnTo>
              <a:lnTo>
                <a:pt x="202018" y="2020181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97F72-67F5-428A-94C3-5CCD08D2F2F1}">
      <dsp:nvSpPr>
        <dsp:cNvPr id="0" name=""/>
        <dsp:cNvSpPr/>
      </dsp:nvSpPr>
      <dsp:spPr>
        <a:xfrm>
          <a:off x="453067" y="2526561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highlight>
                <a:srgbClr val="FFFF00"/>
              </a:highlight>
            </a:rPr>
            <a:t>Random/physical weakness of structures and processes</a:t>
          </a:r>
          <a:r>
            <a:rPr lang="en-IN" sz="1300" b="1" kern="1200" dirty="0">
              <a:highlight>
                <a:srgbClr val="FFFF00"/>
              </a:highlight>
            </a:rPr>
            <a:t> </a:t>
          </a:r>
        </a:p>
      </dsp:txBody>
      <dsp:txXfrm>
        <a:off x="482652" y="2556146"/>
        <a:ext cx="1556975" cy="950920"/>
      </dsp:txXfrm>
    </dsp:sp>
    <dsp:sp modelId="{8C988E12-BA02-43C2-B5DF-DCB4F4D9124C}">
      <dsp:nvSpPr>
        <dsp:cNvPr id="0" name=""/>
        <dsp:cNvSpPr/>
      </dsp:nvSpPr>
      <dsp:spPr>
        <a:xfrm>
          <a:off x="251048" y="1011425"/>
          <a:ext cx="202018" cy="3282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2794"/>
              </a:lnTo>
              <a:lnTo>
                <a:pt x="202018" y="3282794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75003-BC78-4A9D-B043-CC189C9D571D}">
      <dsp:nvSpPr>
        <dsp:cNvPr id="0" name=""/>
        <dsp:cNvSpPr/>
      </dsp:nvSpPr>
      <dsp:spPr>
        <a:xfrm>
          <a:off x="453067" y="3789174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Environmental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Like </a:t>
          </a:r>
          <a:r>
            <a:rPr lang="en-IN" sz="1300" b="1" kern="1200" dirty="0">
              <a:highlight>
                <a:srgbClr val="FFFF00"/>
              </a:highlight>
            </a:rPr>
            <a:t>FLOODS</a:t>
          </a:r>
          <a:endParaRPr lang="en-IN" sz="1300" kern="1200" dirty="0">
            <a:highlight>
              <a:srgbClr val="FFFF00"/>
            </a:highlight>
          </a:endParaRPr>
        </a:p>
      </dsp:txBody>
      <dsp:txXfrm>
        <a:off x="482652" y="3818759"/>
        <a:ext cx="1556975" cy="950920"/>
      </dsp:txXfrm>
    </dsp:sp>
    <dsp:sp modelId="{69D466F7-399F-47F0-9F8E-7FBE5C366312}">
      <dsp:nvSpPr>
        <dsp:cNvPr id="0" name=""/>
        <dsp:cNvSpPr/>
      </dsp:nvSpPr>
      <dsp:spPr>
        <a:xfrm>
          <a:off x="2574257" y="1334"/>
          <a:ext cx="2020181" cy="10100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Man-made Disasters </a:t>
          </a:r>
        </a:p>
      </dsp:txBody>
      <dsp:txXfrm>
        <a:off x="2603842" y="30919"/>
        <a:ext cx="1961011" cy="950920"/>
      </dsp:txXfrm>
    </dsp:sp>
    <dsp:sp modelId="{896C76CD-AE6D-45C3-9406-CA3788173C4A}">
      <dsp:nvSpPr>
        <dsp:cNvPr id="0" name=""/>
        <dsp:cNvSpPr/>
      </dsp:nvSpPr>
      <dsp:spPr>
        <a:xfrm>
          <a:off x="2776275" y="1011425"/>
          <a:ext cx="202018" cy="757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7568"/>
              </a:lnTo>
              <a:lnTo>
                <a:pt x="202018" y="757568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7B130A-3972-4636-83ED-3707FBE49C1A}">
      <dsp:nvSpPr>
        <dsp:cNvPr id="0" name=""/>
        <dsp:cNvSpPr/>
      </dsp:nvSpPr>
      <dsp:spPr>
        <a:xfrm>
          <a:off x="2978293" y="1263947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highlight>
                <a:srgbClr val="FFFF00"/>
              </a:highlight>
            </a:rPr>
            <a:t>Technological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highlight>
                <a:srgbClr val="FFFF00"/>
              </a:highlight>
            </a:rPr>
            <a:t>Like CYBERATTACKS</a:t>
          </a:r>
        </a:p>
      </dsp:txBody>
      <dsp:txXfrm>
        <a:off x="3007878" y="1293532"/>
        <a:ext cx="1556975" cy="950920"/>
      </dsp:txXfrm>
    </dsp:sp>
    <dsp:sp modelId="{76CB4460-FD33-438D-BA47-826210264DDC}">
      <dsp:nvSpPr>
        <dsp:cNvPr id="0" name=""/>
        <dsp:cNvSpPr/>
      </dsp:nvSpPr>
      <dsp:spPr>
        <a:xfrm>
          <a:off x="2776275" y="1011425"/>
          <a:ext cx="202018" cy="2020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0181"/>
              </a:lnTo>
              <a:lnTo>
                <a:pt x="202018" y="2020181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E6511-E4C0-410C-84BB-3B55F4297C9B}">
      <dsp:nvSpPr>
        <dsp:cNvPr id="0" name=""/>
        <dsp:cNvSpPr/>
      </dsp:nvSpPr>
      <dsp:spPr>
        <a:xfrm>
          <a:off x="2978293" y="2526561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Industrial accidents </a:t>
          </a:r>
        </a:p>
      </dsp:txBody>
      <dsp:txXfrm>
        <a:off x="3007878" y="2556146"/>
        <a:ext cx="1556975" cy="950920"/>
      </dsp:txXfrm>
    </dsp:sp>
    <dsp:sp modelId="{3545F836-0EC6-40D3-8137-7AD86B732CB9}">
      <dsp:nvSpPr>
        <dsp:cNvPr id="0" name=""/>
        <dsp:cNvSpPr/>
      </dsp:nvSpPr>
      <dsp:spPr>
        <a:xfrm>
          <a:off x="2776275" y="1011425"/>
          <a:ext cx="202018" cy="3282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2794"/>
              </a:lnTo>
              <a:lnTo>
                <a:pt x="202018" y="3282794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4ACDD-5DB5-4EA7-8593-186C583EF319}">
      <dsp:nvSpPr>
        <dsp:cNvPr id="0" name=""/>
        <dsp:cNvSpPr/>
      </dsp:nvSpPr>
      <dsp:spPr>
        <a:xfrm>
          <a:off x="2978293" y="3789174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Security related </a:t>
          </a:r>
        </a:p>
      </dsp:txBody>
      <dsp:txXfrm>
        <a:off x="3007878" y="3818759"/>
        <a:ext cx="1556975" cy="950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DCD4E-9AE9-4ECF-AAFC-CC732EFCFA87}">
      <dsp:nvSpPr>
        <dsp:cNvPr id="0" name=""/>
        <dsp:cNvSpPr/>
      </dsp:nvSpPr>
      <dsp:spPr>
        <a:xfrm>
          <a:off x="49030" y="1334"/>
          <a:ext cx="2020181" cy="10100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Complex</a:t>
          </a:r>
          <a:r>
            <a:rPr lang="en-IN" sz="2300" kern="1200" baseline="0" dirty="0"/>
            <a:t> Emergencies</a:t>
          </a:r>
          <a:endParaRPr lang="en-IN" sz="2300" kern="1200" dirty="0"/>
        </a:p>
      </dsp:txBody>
      <dsp:txXfrm>
        <a:off x="78615" y="30919"/>
        <a:ext cx="1961011" cy="950920"/>
      </dsp:txXfrm>
    </dsp:sp>
    <dsp:sp modelId="{A2929006-7F8A-48DE-A5A9-05F47F431FE8}">
      <dsp:nvSpPr>
        <dsp:cNvPr id="0" name=""/>
        <dsp:cNvSpPr/>
      </dsp:nvSpPr>
      <dsp:spPr>
        <a:xfrm>
          <a:off x="251048" y="1011425"/>
          <a:ext cx="202018" cy="757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7568"/>
              </a:lnTo>
              <a:lnTo>
                <a:pt x="202018" y="757568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EFDAD6-B902-4AC7-929A-FEF328C9DA5F}">
      <dsp:nvSpPr>
        <dsp:cNvPr id="0" name=""/>
        <dsp:cNvSpPr/>
      </dsp:nvSpPr>
      <dsp:spPr>
        <a:xfrm>
          <a:off x="453067" y="1263947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 </a:t>
          </a:r>
          <a:endParaRPr lang="en-IN" sz="1700" kern="1200" dirty="0"/>
        </a:p>
      </dsp:txBody>
      <dsp:txXfrm>
        <a:off x="482652" y="1293532"/>
        <a:ext cx="1556975" cy="950920"/>
      </dsp:txXfrm>
    </dsp:sp>
    <dsp:sp modelId="{E5EBB520-C587-4112-BDB5-F74A98B230BA}">
      <dsp:nvSpPr>
        <dsp:cNvPr id="0" name=""/>
        <dsp:cNvSpPr/>
      </dsp:nvSpPr>
      <dsp:spPr>
        <a:xfrm>
          <a:off x="251048" y="1011425"/>
          <a:ext cx="202018" cy="2020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0181"/>
              </a:lnTo>
              <a:lnTo>
                <a:pt x="202018" y="2020181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97F72-67F5-428A-94C3-5CCD08D2F2F1}">
      <dsp:nvSpPr>
        <dsp:cNvPr id="0" name=""/>
        <dsp:cNvSpPr/>
      </dsp:nvSpPr>
      <dsp:spPr>
        <a:xfrm>
          <a:off x="453067" y="2526561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>
              <a:highlight>
                <a:srgbClr val="FFFF00"/>
              </a:highlight>
            </a:rPr>
            <a:t>requires quick response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>
              <a:highlight>
                <a:srgbClr val="FFFF00"/>
              </a:highlight>
            </a:rPr>
            <a:t>Ex: SYRRIA</a:t>
          </a:r>
          <a:r>
            <a:rPr lang="en-IN" sz="1700" b="1" kern="1200" dirty="0"/>
            <a:t> </a:t>
          </a:r>
          <a:endParaRPr lang="en-IN" sz="1700" kern="1200" dirty="0"/>
        </a:p>
      </dsp:txBody>
      <dsp:txXfrm>
        <a:off x="482652" y="2556146"/>
        <a:ext cx="1556975" cy="950920"/>
      </dsp:txXfrm>
    </dsp:sp>
    <dsp:sp modelId="{8C988E12-BA02-43C2-B5DF-DCB4F4D9124C}">
      <dsp:nvSpPr>
        <dsp:cNvPr id="0" name=""/>
        <dsp:cNvSpPr/>
      </dsp:nvSpPr>
      <dsp:spPr>
        <a:xfrm>
          <a:off x="251048" y="1011425"/>
          <a:ext cx="202018" cy="3282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2794"/>
              </a:lnTo>
              <a:lnTo>
                <a:pt x="202018" y="3282794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75003-BC78-4A9D-B043-CC189C9D571D}">
      <dsp:nvSpPr>
        <dsp:cNvPr id="0" name=""/>
        <dsp:cNvSpPr/>
      </dsp:nvSpPr>
      <dsp:spPr>
        <a:xfrm>
          <a:off x="453067" y="3789174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/>
            <a:t>Environmental </a:t>
          </a:r>
          <a:endParaRPr lang="en-IN" sz="1700" kern="1200" dirty="0"/>
        </a:p>
      </dsp:txBody>
      <dsp:txXfrm>
        <a:off x="482652" y="3818759"/>
        <a:ext cx="1556975" cy="950920"/>
      </dsp:txXfrm>
    </dsp:sp>
    <dsp:sp modelId="{69D466F7-399F-47F0-9F8E-7FBE5C366312}">
      <dsp:nvSpPr>
        <dsp:cNvPr id="0" name=""/>
        <dsp:cNvSpPr/>
      </dsp:nvSpPr>
      <dsp:spPr>
        <a:xfrm>
          <a:off x="2458218" y="0"/>
          <a:ext cx="2020181" cy="10100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Pandemic</a:t>
          </a:r>
        </a:p>
      </dsp:txBody>
      <dsp:txXfrm>
        <a:off x="2487803" y="29585"/>
        <a:ext cx="1961011" cy="950920"/>
      </dsp:txXfrm>
    </dsp:sp>
    <dsp:sp modelId="{896C76CD-AE6D-45C3-9406-CA3788173C4A}">
      <dsp:nvSpPr>
        <dsp:cNvPr id="0" name=""/>
        <dsp:cNvSpPr/>
      </dsp:nvSpPr>
      <dsp:spPr>
        <a:xfrm>
          <a:off x="2611268" y="1010090"/>
          <a:ext cx="91440" cy="721529"/>
        </a:xfrm>
        <a:custGeom>
          <a:avLst/>
          <a:gdLst/>
          <a:ahLst/>
          <a:cxnLst/>
          <a:rect l="0" t="0" r="0" b="0"/>
          <a:pathLst>
            <a:path>
              <a:moveTo>
                <a:pt x="48968" y="0"/>
              </a:moveTo>
              <a:lnTo>
                <a:pt x="45720" y="721529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7B130A-3972-4636-83ED-3707FBE49C1A}">
      <dsp:nvSpPr>
        <dsp:cNvPr id="0" name=""/>
        <dsp:cNvSpPr/>
      </dsp:nvSpPr>
      <dsp:spPr>
        <a:xfrm>
          <a:off x="2656988" y="1226574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1" kern="1200" dirty="0"/>
        </a:p>
      </dsp:txBody>
      <dsp:txXfrm>
        <a:off x="2686573" y="1256159"/>
        <a:ext cx="1556975" cy="950920"/>
      </dsp:txXfrm>
    </dsp:sp>
    <dsp:sp modelId="{76CB4460-FD33-438D-BA47-826210264DDC}">
      <dsp:nvSpPr>
        <dsp:cNvPr id="0" name=""/>
        <dsp:cNvSpPr/>
      </dsp:nvSpPr>
      <dsp:spPr>
        <a:xfrm>
          <a:off x="2611268" y="1010090"/>
          <a:ext cx="91440" cy="2016930"/>
        </a:xfrm>
        <a:custGeom>
          <a:avLst/>
          <a:gdLst/>
          <a:ahLst/>
          <a:cxnLst/>
          <a:rect l="0" t="0" r="0" b="0"/>
          <a:pathLst>
            <a:path>
              <a:moveTo>
                <a:pt x="48968" y="0"/>
              </a:moveTo>
              <a:lnTo>
                <a:pt x="45720" y="2016930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E6511-E4C0-410C-84BB-3B55F4297C9B}">
      <dsp:nvSpPr>
        <dsp:cNvPr id="0" name=""/>
        <dsp:cNvSpPr/>
      </dsp:nvSpPr>
      <dsp:spPr>
        <a:xfrm>
          <a:off x="2656988" y="2521975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1" kern="1200" dirty="0"/>
        </a:p>
      </dsp:txBody>
      <dsp:txXfrm>
        <a:off x="2686573" y="2551560"/>
        <a:ext cx="1556975" cy="950920"/>
      </dsp:txXfrm>
    </dsp:sp>
    <dsp:sp modelId="{3545F836-0EC6-40D3-8137-7AD86B732CB9}">
      <dsp:nvSpPr>
        <dsp:cNvPr id="0" name=""/>
        <dsp:cNvSpPr/>
      </dsp:nvSpPr>
      <dsp:spPr>
        <a:xfrm>
          <a:off x="2614516" y="1010090"/>
          <a:ext cx="91440" cy="32854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5462"/>
              </a:lnTo>
              <a:lnTo>
                <a:pt x="73937" y="3285462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4ACDD-5DB5-4EA7-8593-186C583EF319}">
      <dsp:nvSpPr>
        <dsp:cNvPr id="0" name=""/>
        <dsp:cNvSpPr/>
      </dsp:nvSpPr>
      <dsp:spPr>
        <a:xfrm>
          <a:off x="2688454" y="3790508"/>
          <a:ext cx="1616145" cy="10100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1" kern="1200" dirty="0"/>
        </a:p>
      </dsp:txBody>
      <dsp:txXfrm>
        <a:off x="2718039" y="3820093"/>
        <a:ext cx="1556975" cy="950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72A90-AEC4-4318-871A-B51D6725C29A}">
      <dsp:nvSpPr>
        <dsp:cNvPr id="0" name=""/>
        <dsp:cNvSpPr/>
      </dsp:nvSpPr>
      <dsp:spPr>
        <a:xfrm>
          <a:off x="1383029" y="0"/>
          <a:ext cx="2263140" cy="12573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Pre-impact phase </a:t>
          </a:r>
        </a:p>
      </dsp:txBody>
      <dsp:txXfrm>
        <a:off x="1419854" y="36825"/>
        <a:ext cx="2189490" cy="1183650"/>
      </dsp:txXfrm>
    </dsp:sp>
    <dsp:sp modelId="{94C63471-336D-4DF9-8A02-4339321FEA56}">
      <dsp:nvSpPr>
        <dsp:cNvPr id="0" name=""/>
        <dsp:cNvSpPr/>
      </dsp:nvSpPr>
      <dsp:spPr>
        <a:xfrm rot="5419831">
          <a:off x="2187483" y="1321552"/>
          <a:ext cx="767234" cy="5657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 rot="-5400000">
        <a:off x="2401854" y="1220829"/>
        <a:ext cx="339471" cy="597499"/>
      </dsp:txXfrm>
    </dsp:sp>
    <dsp:sp modelId="{C3474FE4-8B10-43A4-B289-934E94029699}">
      <dsp:nvSpPr>
        <dsp:cNvPr id="0" name=""/>
        <dsp:cNvSpPr/>
      </dsp:nvSpPr>
      <dsp:spPr>
        <a:xfrm>
          <a:off x="1371601" y="1981203"/>
          <a:ext cx="2263140" cy="1257300"/>
        </a:xfrm>
        <a:prstGeom prst="roundRect">
          <a:avLst>
            <a:gd name="adj" fmla="val 10000"/>
          </a:avLst>
        </a:prstGeom>
        <a:solidFill>
          <a:schemeClr val="accent4">
            <a:hueOff val="-1075180"/>
            <a:satOff val="9543"/>
            <a:lumOff val="-32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Impact phase </a:t>
          </a:r>
        </a:p>
      </dsp:txBody>
      <dsp:txXfrm>
        <a:off x="1408426" y="2018028"/>
        <a:ext cx="2189490" cy="1183650"/>
      </dsp:txXfrm>
    </dsp:sp>
    <dsp:sp modelId="{19011D94-D2C4-48BB-8704-B7F053BFF0F4}">
      <dsp:nvSpPr>
        <dsp:cNvPr id="0" name=""/>
        <dsp:cNvSpPr/>
      </dsp:nvSpPr>
      <dsp:spPr>
        <a:xfrm rot="5378059">
          <a:off x="2203000" y="3222309"/>
          <a:ext cx="611769" cy="5657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150360"/>
            <a:satOff val="19087"/>
            <a:lumOff val="-6471"/>
            <a:alphaOff val="0"/>
          </a:schemeClr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 rot="-5400000">
        <a:off x="2338607" y="3199319"/>
        <a:ext cx="339471" cy="442034"/>
      </dsp:txXfrm>
    </dsp:sp>
    <dsp:sp modelId="{0D13B395-6449-4B82-A22B-EC085EA6E5BC}">
      <dsp:nvSpPr>
        <dsp:cNvPr id="0" name=""/>
        <dsp:cNvSpPr/>
      </dsp:nvSpPr>
      <dsp:spPr>
        <a:xfrm>
          <a:off x="1383029" y="3771900"/>
          <a:ext cx="2263140" cy="1257300"/>
        </a:xfrm>
        <a:prstGeom prst="roundRect">
          <a:avLst>
            <a:gd name="adj" fmla="val 10000"/>
          </a:avLst>
        </a:prstGeom>
        <a:solidFill>
          <a:schemeClr val="accent4">
            <a:hueOff val="-2150360"/>
            <a:satOff val="19087"/>
            <a:lumOff val="-647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Post-impact phase </a:t>
          </a:r>
        </a:p>
      </dsp:txBody>
      <dsp:txXfrm>
        <a:off x="1419854" y="3808725"/>
        <a:ext cx="2189490" cy="1183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BCA96-DC77-4CC2-A2CC-40EC0A952B19}">
      <dsp:nvSpPr>
        <dsp:cNvPr id="0" name=""/>
        <dsp:cNvSpPr/>
      </dsp:nvSpPr>
      <dsp:spPr>
        <a:xfrm>
          <a:off x="2462783" y="394"/>
          <a:ext cx="2770632" cy="631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Disaster Mitigation</a:t>
          </a:r>
          <a:endParaRPr lang="en-US" sz="1900" kern="1200"/>
        </a:p>
      </dsp:txBody>
      <dsp:txXfrm>
        <a:off x="2493627" y="31238"/>
        <a:ext cx="2708944" cy="570159"/>
      </dsp:txXfrm>
    </dsp:sp>
    <dsp:sp modelId="{61EDA3B5-D6A0-48C9-B8A2-5475A9550FF4}">
      <dsp:nvSpPr>
        <dsp:cNvPr id="0" name=""/>
        <dsp:cNvSpPr/>
      </dsp:nvSpPr>
      <dsp:spPr>
        <a:xfrm>
          <a:off x="2462783" y="663834"/>
          <a:ext cx="2770632" cy="631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Disaster Preparedness </a:t>
          </a:r>
          <a:endParaRPr lang="en-US" sz="1900" kern="1200"/>
        </a:p>
      </dsp:txBody>
      <dsp:txXfrm>
        <a:off x="2493627" y="694678"/>
        <a:ext cx="2708944" cy="570159"/>
      </dsp:txXfrm>
    </dsp:sp>
    <dsp:sp modelId="{C6B87E54-8878-4373-AE81-337D8AE98408}">
      <dsp:nvSpPr>
        <dsp:cNvPr id="0" name=""/>
        <dsp:cNvSpPr/>
      </dsp:nvSpPr>
      <dsp:spPr>
        <a:xfrm>
          <a:off x="2462783" y="1327273"/>
          <a:ext cx="2770632" cy="631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Disaster Response </a:t>
          </a:r>
          <a:endParaRPr lang="en-US" sz="1900" kern="1200" dirty="0"/>
        </a:p>
      </dsp:txBody>
      <dsp:txXfrm>
        <a:off x="2493627" y="1358117"/>
        <a:ext cx="2708944" cy="570159"/>
      </dsp:txXfrm>
    </dsp:sp>
    <dsp:sp modelId="{61B8C4C4-BD88-4F51-9A83-B6206D1619D5}">
      <dsp:nvSpPr>
        <dsp:cNvPr id="0" name=""/>
        <dsp:cNvSpPr/>
      </dsp:nvSpPr>
      <dsp:spPr>
        <a:xfrm>
          <a:off x="2462783" y="1990713"/>
          <a:ext cx="2770632" cy="631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Disaster Recovery</a:t>
          </a:r>
          <a:endParaRPr lang="en-US" sz="1900" kern="1200"/>
        </a:p>
      </dsp:txBody>
      <dsp:txXfrm>
        <a:off x="2493627" y="2021557"/>
        <a:ext cx="2708944" cy="570159"/>
      </dsp:txXfrm>
    </dsp:sp>
    <dsp:sp modelId="{4089D63B-853D-45F6-A4D0-C3EED9520A46}">
      <dsp:nvSpPr>
        <dsp:cNvPr id="0" name=""/>
        <dsp:cNvSpPr/>
      </dsp:nvSpPr>
      <dsp:spPr>
        <a:xfrm>
          <a:off x="2462783" y="2654153"/>
          <a:ext cx="2770632" cy="631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Rehabilitation </a:t>
          </a:r>
          <a:endParaRPr lang="en-US" sz="1900" kern="1200"/>
        </a:p>
      </dsp:txBody>
      <dsp:txXfrm>
        <a:off x="2493627" y="2684997"/>
        <a:ext cx="2708944" cy="570159"/>
      </dsp:txXfrm>
    </dsp:sp>
    <dsp:sp modelId="{94C86E15-63DD-469E-AA69-E6655DA8D028}">
      <dsp:nvSpPr>
        <dsp:cNvPr id="0" name=""/>
        <dsp:cNvSpPr/>
      </dsp:nvSpPr>
      <dsp:spPr>
        <a:xfrm>
          <a:off x="2462783" y="3317593"/>
          <a:ext cx="2770632" cy="631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Disaster effects</a:t>
          </a:r>
          <a:endParaRPr lang="en-US" sz="1900" kern="1200" dirty="0"/>
        </a:p>
      </dsp:txBody>
      <dsp:txXfrm>
        <a:off x="2493627" y="3348437"/>
        <a:ext cx="2708944" cy="570159"/>
      </dsp:txXfrm>
    </dsp:sp>
    <dsp:sp modelId="{B28588A0-3C98-41D0-980D-73358C12AC92}">
      <dsp:nvSpPr>
        <dsp:cNvPr id="0" name=""/>
        <dsp:cNvSpPr/>
      </dsp:nvSpPr>
      <dsp:spPr>
        <a:xfrm>
          <a:off x="2438402" y="3981427"/>
          <a:ext cx="2770632" cy="631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Disaster impact</a:t>
          </a:r>
          <a:endParaRPr lang="en-US" sz="1900" kern="1200" dirty="0"/>
        </a:p>
      </dsp:txBody>
      <dsp:txXfrm>
        <a:off x="2469246" y="4012271"/>
        <a:ext cx="2708944" cy="5701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FD228-C0F7-4CB7-A3DB-DE725FF21591}">
      <dsp:nvSpPr>
        <dsp:cNvPr id="0" name=""/>
        <dsp:cNvSpPr/>
      </dsp:nvSpPr>
      <dsp:spPr>
        <a:xfrm>
          <a:off x="3223272" y="2109"/>
          <a:ext cx="3626181" cy="92238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i="1" kern="1200" dirty="0"/>
            <a:t>Search, rescue and first aid </a:t>
          </a:r>
          <a:endParaRPr lang="en-IN" sz="2600" kern="1200" dirty="0"/>
        </a:p>
      </dsp:txBody>
      <dsp:txXfrm>
        <a:off x="3268299" y="47136"/>
        <a:ext cx="3536127" cy="832326"/>
      </dsp:txXfrm>
    </dsp:sp>
    <dsp:sp modelId="{B9817F60-3CF1-40D2-995D-FDD54A701153}">
      <dsp:nvSpPr>
        <dsp:cNvPr id="0" name=""/>
        <dsp:cNvSpPr/>
      </dsp:nvSpPr>
      <dsp:spPr>
        <a:xfrm>
          <a:off x="3223272" y="970609"/>
          <a:ext cx="3626181" cy="92238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i="1" kern="1200" dirty="0"/>
            <a:t>Field care </a:t>
          </a:r>
          <a:endParaRPr lang="en-IN" sz="2600" kern="1200" dirty="0"/>
        </a:p>
      </dsp:txBody>
      <dsp:txXfrm>
        <a:off x="3268299" y="1015636"/>
        <a:ext cx="3536127" cy="832326"/>
      </dsp:txXfrm>
    </dsp:sp>
    <dsp:sp modelId="{A65612E9-56DD-42BE-B60E-247260723597}">
      <dsp:nvSpPr>
        <dsp:cNvPr id="0" name=""/>
        <dsp:cNvSpPr/>
      </dsp:nvSpPr>
      <dsp:spPr>
        <a:xfrm>
          <a:off x="3276613" y="1904999"/>
          <a:ext cx="3626181" cy="922380"/>
        </a:xfrm>
        <a:prstGeom prst="roundRect">
          <a:avLst/>
        </a:prstGeom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i="1" kern="1200" dirty="0"/>
            <a:t>Triage</a:t>
          </a:r>
          <a:endParaRPr lang="en-IN" sz="2600" kern="1200" dirty="0"/>
        </a:p>
      </dsp:txBody>
      <dsp:txXfrm>
        <a:off x="3321640" y="1950026"/>
        <a:ext cx="3536127" cy="832326"/>
      </dsp:txXfrm>
    </dsp:sp>
    <dsp:sp modelId="{D8BF928B-D43F-44C4-BA9D-0F0F59ADCE29}">
      <dsp:nvSpPr>
        <dsp:cNvPr id="0" name=""/>
        <dsp:cNvSpPr/>
      </dsp:nvSpPr>
      <dsp:spPr>
        <a:xfrm>
          <a:off x="3223272" y="2907609"/>
          <a:ext cx="3626181" cy="92238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i="1" kern="1200" dirty="0"/>
            <a:t>Tagging </a:t>
          </a:r>
          <a:endParaRPr lang="en-IN" sz="2600" kern="1200" dirty="0"/>
        </a:p>
      </dsp:txBody>
      <dsp:txXfrm>
        <a:off x="3268299" y="2952636"/>
        <a:ext cx="3536127" cy="832326"/>
      </dsp:txXfrm>
    </dsp:sp>
    <dsp:sp modelId="{01F07281-7EA0-4670-9C72-1A964C0CF226}">
      <dsp:nvSpPr>
        <dsp:cNvPr id="0" name=""/>
        <dsp:cNvSpPr/>
      </dsp:nvSpPr>
      <dsp:spPr>
        <a:xfrm>
          <a:off x="3223272" y="3876109"/>
          <a:ext cx="3626181" cy="92238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i="1" kern="1200" dirty="0"/>
            <a:t>Identification of dead </a:t>
          </a:r>
          <a:endParaRPr lang="en-IN" sz="2600" kern="1200" dirty="0"/>
        </a:p>
      </dsp:txBody>
      <dsp:txXfrm>
        <a:off x="3268299" y="3921136"/>
        <a:ext cx="3536127" cy="832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53902A8-5E9C-44E5-9D9E-892F2E16B3AE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C310C70-4735-46F4-963C-4952DC8C160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1B5CEA-75CE-4CC8-BB3C-1EB999296AC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4069A2E-A049-472E-924C-17F394472FCB}" type="slidenum">
              <a:rPr lang="en-US" sz="1200">
                <a:latin typeface="Calibri" pitchFamily="34" charset="0"/>
              </a:rPr>
              <a:pPr algn="r"/>
              <a:t>1</a:t>
            </a:fld>
            <a:endParaRPr lang="en-US" sz="1200">
              <a:latin typeface="Calibri" pitchFamily="34" charset="0"/>
            </a:endParaRPr>
          </a:p>
        </p:txBody>
      </p:sp>
      <p:sp>
        <p:nvSpPr>
          <p:cNvPr id="4710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5678419-5351-421F-B227-570F4119FB26}" type="slidenum">
              <a:rPr lang="en-US" sz="1200">
                <a:latin typeface="Times New Roman" pitchFamily="18" charset="0"/>
              </a:rPr>
              <a:pPr algn="r"/>
              <a:t>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71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1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1148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cs typeface="Times New Roman" pitchFamily="18" charset="0"/>
              </a:rPr>
              <a:t>The reasons for this are varied including:</a:t>
            </a:r>
          </a:p>
          <a:p>
            <a:pPr marL="811530" lvl="1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cs typeface="Times New Roman" pitchFamily="18" charset="0"/>
              </a:rPr>
              <a:t>an increasing population pressures in urban areas</a:t>
            </a:r>
          </a:p>
          <a:p>
            <a:pPr marL="811530" lvl="1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cs typeface="Times New Roman" pitchFamily="18" charset="0"/>
              </a:rPr>
              <a:t>an increase in the extent of encroachment into lands, e.g., river beds or drainage courses, low lying areas etc.</a:t>
            </a:r>
          </a:p>
          <a:p>
            <a:pPr marL="811530" lvl="1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cs typeface="Times New Roman" pitchFamily="18" charset="0"/>
              </a:rPr>
              <a:t>poor or ignored zoning laws and policies</a:t>
            </a:r>
          </a:p>
          <a:p>
            <a:pPr marL="811530" lvl="1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cs typeface="Times New Roman" pitchFamily="18" charset="0"/>
              </a:rPr>
              <a:t>lack of proper risk management (insurance)</a:t>
            </a:r>
          </a:p>
          <a:p>
            <a:pPr marL="41148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cs typeface="Times New Roman" pitchFamily="18" charset="0"/>
              </a:rPr>
              <a:t>In India the primary responsibility for responding to disasters lies at the State level. </a:t>
            </a:r>
          </a:p>
          <a:p>
            <a:pPr marL="41148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cs typeface="Times New Roman" pitchFamily="18" charset="0"/>
              </a:rPr>
              <a:t>Many states have yet to prepare Disaster Management Plans</a:t>
            </a:r>
            <a:r>
              <a:rPr lang="en-US" sz="2800" dirty="0">
                <a:cs typeface="Arial" charset="0"/>
              </a:rPr>
              <a:t>.</a:t>
            </a:r>
          </a:p>
          <a:p>
            <a:pPr marL="41148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cs typeface="Times New Roman" pitchFamily="18" charset="0"/>
              </a:rPr>
              <a:t>Section 11 of DM Act </a:t>
            </a:r>
            <a:r>
              <a:rPr lang="en-US" dirty="0">
                <a:cs typeface="Times New Roman" pitchFamily="18" charset="0"/>
              </a:rPr>
              <a:t>provides </a:t>
            </a:r>
            <a:r>
              <a:rPr lang="en-US" b="1" dirty="0">
                <a:cs typeface="Times New Roman" pitchFamily="18" charset="0"/>
              </a:rPr>
              <a:t>that  “There shall be drawn up a plan for Disaster Management for the whole of the Country to be called National Plan.”</a:t>
            </a:r>
          </a:p>
          <a:p>
            <a:pPr marL="41148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cs typeface="Times New Roman" pitchFamily="18" charset="0"/>
              </a:rPr>
              <a:t>The </a:t>
            </a:r>
            <a:r>
              <a:rPr lang="en-US" b="1" dirty="0">
                <a:cs typeface="Times New Roman" pitchFamily="18" charset="0"/>
              </a:rPr>
              <a:t>National Response Plan</a:t>
            </a:r>
            <a:r>
              <a:rPr lang="en-US" dirty="0">
                <a:cs typeface="Times New Roman" pitchFamily="18" charset="0"/>
              </a:rPr>
              <a:t> to be prepared by an Inter Ministerial Central Team formed by the NEC in the MHA Spanning all the Central Ministries/Departments. </a:t>
            </a:r>
          </a:p>
          <a:p>
            <a:pPr marL="41148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cs typeface="Times New Roman" pitchFamily="18" charset="0"/>
              </a:rPr>
              <a:t>The </a:t>
            </a:r>
            <a:r>
              <a:rPr lang="en-US" b="1" dirty="0">
                <a:cs typeface="Times New Roman" pitchFamily="18" charset="0"/>
              </a:rPr>
              <a:t>Mitigation and Preparedness Plans</a:t>
            </a:r>
          </a:p>
          <a:p>
            <a:pPr marL="411480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cs typeface="Times New Roman" pitchFamily="18" charset="0"/>
              </a:rPr>
              <a:t>The </a:t>
            </a:r>
            <a:r>
              <a:rPr lang="en-US" b="1" dirty="0">
                <a:cs typeface="Times New Roman" pitchFamily="18" charset="0"/>
              </a:rPr>
              <a:t>National Human Resource and Capacity Building Plan</a:t>
            </a:r>
            <a:r>
              <a:rPr lang="en-US" dirty="0">
                <a:cs typeface="Times New Roman" pitchFamily="18" charset="0"/>
              </a:rPr>
              <a:t> To be prepared by National Institute of Disaster Management, </a:t>
            </a: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3B33EA-85FB-4C46-97E6-2427D72431F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310C70-4735-46F4-963C-4952DC8C1609}" type="slidenum">
              <a:rPr lang="en-IN" smtClean="0"/>
              <a:pPr>
                <a:defRPr/>
              </a:pPr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18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-382588" y="0"/>
            <a:ext cx="9932988" cy="6858000"/>
            <a:chOff x="-382404" y="0"/>
            <a:chExt cx="9932332" cy="6858000"/>
          </a:xfrm>
        </p:grpSpPr>
        <p:grpSp>
          <p:nvGrpSpPr>
            <p:cNvPr id="5" name="Group 44"/>
            <p:cNvGrpSpPr>
              <a:grpSpLocks/>
            </p:cNvGrpSpPr>
            <p:nvPr/>
          </p:nvGrpSpPr>
          <p:grpSpPr bwMode="auto">
            <a:xfrm>
              <a:off x="159" y="0"/>
              <a:ext cx="9143396" cy="6858000"/>
              <a:chOff x="159" y="0"/>
              <a:chExt cx="9143396" cy="6858000"/>
            </a:xfrm>
          </p:grpSpPr>
          <p:grpSp>
            <p:nvGrpSpPr>
              <p:cNvPr id="28" name="Group 4"/>
              <p:cNvGrpSpPr>
                <a:grpSpLocks/>
              </p:cNvGrpSpPr>
              <p:nvPr/>
            </p:nvGrpSpPr>
            <p:grpSpPr bwMode="auto">
              <a:xfrm>
                <a:off x="159" y="0"/>
                <a:ext cx="2514434" cy="6858000"/>
                <a:chOff x="159" y="0"/>
                <a:chExt cx="2514434" cy="685800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1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2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"/>
              <p:cNvGrpSpPr>
                <a:grpSpLocks/>
              </p:cNvGrpSpPr>
              <p:nvPr/>
            </p:nvGrpSpPr>
            <p:grpSpPr bwMode="auto">
              <a:xfrm>
                <a:off x="422406" y="0"/>
                <a:ext cx="2514434" cy="6858000"/>
                <a:chOff x="-504" y="0"/>
                <a:chExt cx="2514434" cy="685800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30" name="Group 9"/>
              <p:cNvGrpSpPr>
                <a:grpSpLocks/>
              </p:cNvGrpSpPr>
              <p:nvPr/>
            </p:nvGrpSpPr>
            <p:grpSpPr bwMode="auto">
              <a:xfrm rot="10800000">
                <a:off x="6629121" y="0"/>
                <a:ext cx="2514434" cy="6858000"/>
                <a:chOff x="445" y="0"/>
                <a:chExt cx="2514434" cy="68580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6" name="Freeform 5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Hexagon 12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Hexagon 13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Hexagon 14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60888" y="-22225"/>
            <a:ext cx="3679825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649788" y="-22225"/>
            <a:ext cx="3505200" cy="23129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7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688" y="1516063"/>
            <a:ext cx="2133600" cy="752475"/>
          </a:xfrm>
        </p:spPr>
        <p:txBody>
          <a:bodyPr anchor="b"/>
          <a:lstStyle>
            <a:lvl1pPr algn="l">
              <a:defRPr sz="2400"/>
            </a:lvl1pPr>
          </a:lstStyle>
          <a:p>
            <a:pPr>
              <a:defRPr/>
            </a:pPr>
            <a:fld id="{DD01B8B8-B25D-4F10-B929-7E5FB9D69CAA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838" y="5719763"/>
            <a:ext cx="283051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788" y="5719763"/>
            <a:ext cx="642937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D240F4CC-0823-4098-9B13-F686E76849A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F0D47-B192-4085-92DF-8A556E615F2B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1BD13-53C8-4158-B135-BE139B57B5A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49EF1-E94D-4D79-919F-4BDF28C9A635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89B9A-5E34-485A-91DF-24D5BCDFDC4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2454F-AE55-49C2-9ADB-DA7FB4E3A5AA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F338D-9C05-40E7-BB3B-01B921D8A66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CFA3E-60C6-4CCC-A572-F98FC8E80D0E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E48FA-C7BD-4A27-A458-8DBCD522992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11D60-6BD6-41D0-85B1-3FB20D62F9FD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B71CE-F1A3-4E85-8B01-8247044E9DF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5412D-62C1-4103-8E2B-A400296EFB46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EFB80-95AF-4188-ADCE-BB9B9B21669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CCC0C-0F81-4283-8D2B-C89171AC5D00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3D593-4F26-46F4-B6B0-F027DE1C4EF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B6841-A32B-4595-9883-D0C5846FBE6D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92BBA-7D81-47C1-AA15-96D67A6FE09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-382588" y="0"/>
            <a:ext cx="9932988" cy="6858000"/>
            <a:chOff x="-382404" y="0"/>
            <a:chExt cx="9932332" cy="6858000"/>
          </a:xfrm>
        </p:grpSpPr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159" y="0"/>
              <a:ext cx="9143396" cy="6858000"/>
              <a:chOff x="159" y="0"/>
              <a:chExt cx="9143396" cy="6858000"/>
            </a:xfrm>
          </p:grpSpPr>
          <p:grpSp>
            <p:nvGrpSpPr>
              <p:cNvPr id="29" name="Group 4"/>
              <p:cNvGrpSpPr>
                <a:grpSpLocks/>
              </p:cNvGrpSpPr>
              <p:nvPr/>
            </p:nvGrpSpPr>
            <p:grpSpPr bwMode="auto">
              <a:xfrm>
                <a:off x="159" y="0"/>
                <a:ext cx="2514434" cy="6858000"/>
                <a:chOff x="159" y="0"/>
                <a:chExt cx="2514434" cy="6858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2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3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30" name="Group 5"/>
              <p:cNvGrpSpPr>
                <a:grpSpLocks/>
              </p:cNvGrpSpPr>
              <p:nvPr/>
            </p:nvGrpSpPr>
            <p:grpSpPr bwMode="auto">
              <a:xfrm>
                <a:off x="422406" y="0"/>
                <a:ext cx="2514434" cy="6858000"/>
                <a:chOff x="-504" y="0"/>
                <a:chExt cx="2514434" cy="68580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31" name="Group 9"/>
              <p:cNvGrpSpPr>
                <a:grpSpLocks/>
              </p:cNvGrpSpPr>
              <p:nvPr/>
            </p:nvGrpSpPr>
            <p:grpSpPr bwMode="auto">
              <a:xfrm rot="10800000">
                <a:off x="6629121" y="0"/>
                <a:ext cx="2514434" cy="6858000"/>
                <a:chOff x="445" y="0"/>
                <a:chExt cx="2514434" cy="68580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Hexagon 12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Hexagon 13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Hexagon 14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Hexagon 15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560888" y="-22225"/>
            <a:ext cx="3679825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49788" y="-22225"/>
            <a:ext cx="35052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04875" y="601663"/>
            <a:ext cx="3562350" cy="564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43159-81C3-4DBE-856A-D00F771B0A0D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49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1BCD0-0AB4-47F1-8EE4-980D710912B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sp>
        <p:nvSpPr>
          <p:cNvPr id="50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641850" y="5724525"/>
            <a:ext cx="3492500" cy="365125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-382588" y="0"/>
            <a:ext cx="9932988" cy="6858000"/>
            <a:chOff x="-382404" y="0"/>
            <a:chExt cx="9932332" cy="6858000"/>
          </a:xfrm>
        </p:grpSpPr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159" y="0"/>
              <a:ext cx="9143396" cy="6858000"/>
              <a:chOff x="159" y="0"/>
              <a:chExt cx="9143396" cy="6858000"/>
            </a:xfrm>
          </p:grpSpPr>
          <p:grpSp>
            <p:nvGrpSpPr>
              <p:cNvPr id="29" name="Group 4"/>
              <p:cNvGrpSpPr>
                <a:grpSpLocks/>
              </p:cNvGrpSpPr>
              <p:nvPr/>
            </p:nvGrpSpPr>
            <p:grpSpPr bwMode="auto">
              <a:xfrm>
                <a:off x="159" y="0"/>
                <a:ext cx="2514434" cy="6858000"/>
                <a:chOff x="159" y="0"/>
                <a:chExt cx="2514434" cy="6858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2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3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30" name="Group 5"/>
              <p:cNvGrpSpPr>
                <a:grpSpLocks/>
              </p:cNvGrpSpPr>
              <p:nvPr/>
            </p:nvGrpSpPr>
            <p:grpSpPr bwMode="auto">
              <a:xfrm>
                <a:off x="422406" y="0"/>
                <a:ext cx="2514434" cy="6858000"/>
                <a:chOff x="-504" y="0"/>
                <a:chExt cx="2514434" cy="68580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31" name="Group 9"/>
              <p:cNvGrpSpPr>
                <a:grpSpLocks/>
              </p:cNvGrpSpPr>
              <p:nvPr/>
            </p:nvGrpSpPr>
            <p:grpSpPr bwMode="auto">
              <a:xfrm rot="10800000">
                <a:off x="6629121" y="0"/>
                <a:ext cx="2514434" cy="6858000"/>
                <a:chOff x="445" y="0"/>
                <a:chExt cx="2514434" cy="68580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Hexagon 12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Hexagon 13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Hexagon 14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Hexagon 15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560888" y="-22225"/>
            <a:ext cx="3679825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49788" y="-22225"/>
            <a:ext cx="35052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04875" y="601663"/>
            <a:ext cx="3562350" cy="564832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DD495-0B8F-4869-A86E-508635B26E2C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4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850" y="5724525"/>
            <a:ext cx="3492500" cy="365125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645EF-65AD-44E5-8653-84FD0CAA5E5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1"/>
          <p:cNvGrpSpPr>
            <a:grpSpLocks/>
          </p:cNvGrpSpPr>
          <p:nvPr/>
        </p:nvGrpSpPr>
        <p:grpSpPr bwMode="auto">
          <a:xfrm>
            <a:off x="-304800" y="0"/>
            <a:ext cx="9932988" cy="6858000"/>
            <a:chOff x="-382404" y="0"/>
            <a:chExt cx="9932332" cy="6858000"/>
          </a:xfrm>
        </p:grpSpPr>
        <p:grpSp>
          <p:nvGrpSpPr>
            <p:cNvPr id="1035" name="Group 44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58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1059" name="Group 5"/>
              <p:cNvGrpSpPr>
                <a:grpSpLocks/>
              </p:cNvGrpSpPr>
              <p:nvPr/>
            </p:nvGrpSpPr>
            <p:grpSpPr bwMode="auto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1060" name="Group 9"/>
              <p:cNvGrpSpPr>
                <a:grpSpLocks/>
              </p:cNvGrpSpPr>
              <p:nvPr/>
            </p:nvGrpSpPr>
            <p:grpSpPr bwMode="auto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2540" y="5035550"/>
              <a:ext cx="9144983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2540" y="3467100"/>
              <a:ext cx="9144983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2540" y="5284788"/>
              <a:ext cx="9144983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6793" y="5132388"/>
              <a:ext cx="6982951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5573" y="28590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19425" y="412591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8949" y="159226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6524" y="32543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2326" y="538321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3969" y="540226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542" y="284956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394" y="412591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09771" y="54117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8820" y="28590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443" y="15636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997" y="4056063"/>
              <a:ext cx="1242931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997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375"/>
            <a:ext cx="82296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0888" y="-22225"/>
            <a:ext cx="3679825" cy="700088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788" y="-22225"/>
            <a:ext cx="35052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EFEFE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736B207-8AE1-4A58-99D0-E9A97CC4ECCB}" type="datetimeFigureOut">
              <a:rPr lang="en-IN"/>
              <a:pPr>
                <a:defRPr/>
              </a:pPr>
              <a:t>04-01-2023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850" y="5851525"/>
            <a:ext cx="350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EFEFE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E4BABC7-7371-4FAA-B091-482413944F5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40" r:id="rId8"/>
    <p:sldLayoutId id="2147483741" r:id="rId9"/>
    <p:sldLayoutId id="2147483737" r:id="rId10"/>
    <p:sldLayoutId id="214748373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pedia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udymafia.org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outreach.org/articles/webgis-disaster-management-work-defence-scientist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strip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593725"/>
            <a:ext cx="76200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9"/>
          <p:cNvSpPr txBox="1">
            <a:spLocks noChangeArrowheads="1"/>
          </p:cNvSpPr>
          <p:nvPr/>
        </p:nvSpPr>
        <p:spPr bwMode="auto">
          <a:xfrm>
            <a:off x="616974" y="5439484"/>
            <a:ext cx="42672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Times New Roman" pitchFamily="18" charset="0"/>
              </a:rPr>
              <a:t>Submitted To:		              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Dr. Devesh Kumar	</a:t>
            </a:r>
          </a:p>
          <a:p>
            <a:pPr>
              <a:spcBef>
                <a:spcPct val="50000"/>
              </a:spcBef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28600" y="1604168"/>
            <a:ext cx="373380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</a:rPr>
              <a:t>   Seminar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</a:rPr>
              <a:t>On</a:t>
            </a:r>
          </a:p>
          <a:p>
            <a:pPr algn="ctr"/>
            <a:r>
              <a:rPr lang="en-US" sz="4000" b="1" dirty="0">
                <a:solidFill>
                  <a:srgbClr val="FF0000"/>
                </a:solidFill>
              </a:rPr>
              <a:t> </a:t>
            </a:r>
            <a:r>
              <a:rPr lang="en-US" sz="3200" b="1" dirty="0">
                <a:solidFill>
                  <a:srgbClr val="FF0000"/>
                </a:solidFill>
              </a:rPr>
              <a:t>Disaster Management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7" name="Picture 2" descr="http://www.indiandefencereview.com/wp-content/uploads/2013/06/Rescue_Uttrakhand_Indian_Army_Troop_ITBP_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143000"/>
            <a:ext cx="5092700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33EE99-817B-44BE-1F2F-EE135AEFF40B}"/>
              </a:ext>
            </a:extLst>
          </p:cNvPr>
          <p:cNvSpPr txBox="1"/>
          <p:nvPr/>
        </p:nvSpPr>
        <p:spPr>
          <a:xfrm>
            <a:off x="4461387" y="4724399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Ashish kr. Pathak		 41221028</a:t>
            </a:r>
          </a:p>
          <a:p>
            <a:r>
              <a:rPr lang="en-US" dirty="0"/>
              <a:t>Karmvir			 41221075</a:t>
            </a:r>
          </a:p>
          <a:p>
            <a:r>
              <a:rPr lang="en-US" dirty="0"/>
              <a:t>Ritik </a:t>
            </a:r>
            <a:r>
              <a:rPr lang="en-US" dirty="0" err="1"/>
              <a:t>kumar</a:t>
            </a:r>
            <a:r>
              <a:rPr lang="en-US" dirty="0"/>
              <a:t>		 41221131</a:t>
            </a:r>
          </a:p>
          <a:p>
            <a:r>
              <a:rPr lang="en-US" dirty="0"/>
              <a:t>Sachin kr. Singh		 41221138</a:t>
            </a:r>
          </a:p>
          <a:p>
            <a:r>
              <a:rPr lang="en-US" dirty="0"/>
              <a:t>Harsh </a:t>
            </a:r>
            <a:r>
              <a:rPr lang="en-US" dirty="0" err="1"/>
              <a:t>kumar</a:t>
            </a:r>
            <a:r>
              <a:rPr lang="en-US" dirty="0"/>
              <a:t>		 41221057</a:t>
            </a:r>
          </a:p>
          <a:p>
            <a:r>
              <a:rPr lang="en-US" dirty="0"/>
              <a:t>Sachin </a:t>
            </a:r>
            <a:r>
              <a:rPr lang="en-US" dirty="0" err="1"/>
              <a:t>rajbhar</a:t>
            </a:r>
            <a:r>
              <a:rPr lang="en-US" dirty="0"/>
              <a:t>		</a:t>
            </a:r>
            <a:r>
              <a:rPr lang="en-US"/>
              <a:t> 41221139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424EC-F651-A13C-C91E-BA93E63BBA87}"/>
              </a:ext>
            </a:extLst>
          </p:cNvPr>
          <p:cNvSpPr txBox="1"/>
          <p:nvPr/>
        </p:nvSpPr>
        <p:spPr>
          <a:xfrm>
            <a:off x="4495800" y="4401234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itchFamily="18" charset="0"/>
              </a:rPr>
              <a:t>Submitted By: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Group 2 Members:-</a:t>
            </a: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024688" cy="1371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48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DISASTER </a:t>
            </a:r>
            <a:br>
              <a:rPr lang="en-IN" sz="3200" dirty="0"/>
            </a:br>
            <a:endParaRPr lang="en-IN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355116"/>
              </p:ext>
            </p:extLst>
          </p:nvPr>
        </p:nvGraphicFramePr>
        <p:xfrm>
          <a:off x="7374" y="1516626"/>
          <a:ext cx="464347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BCF58BC6-D859-19DB-BD6C-F08F9C95C2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840276"/>
              </p:ext>
            </p:extLst>
          </p:nvPr>
        </p:nvGraphicFramePr>
        <p:xfrm>
          <a:off x="4702953" y="1516626"/>
          <a:ext cx="464347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D8AFF2-1784-A392-31C3-43C427E1B9B7}"/>
              </a:ext>
            </a:extLst>
          </p:cNvPr>
          <p:cNvSpPr txBox="1"/>
          <p:nvPr/>
        </p:nvSpPr>
        <p:spPr>
          <a:xfrm>
            <a:off x="7536426" y="28194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wide geographic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FFBEA-54FE-59F8-89E1-D33AD5A747B2}"/>
              </a:ext>
            </a:extLst>
          </p:cNvPr>
          <p:cNvSpPr txBox="1"/>
          <p:nvPr/>
        </p:nvSpPr>
        <p:spPr>
          <a:xfrm>
            <a:off x="7341132" y="5329084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proportion of the population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55EE8-522F-415F-1613-D73F05102687}"/>
              </a:ext>
            </a:extLst>
          </p:cNvPr>
          <p:cNvSpPr txBox="1"/>
          <p:nvPr/>
        </p:nvSpPr>
        <p:spPr>
          <a:xfrm>
            <a:off x="7536426" y="4114263"/>
            <a:ext cx="1345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Ex: Malaria, SARS COVID 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CA795-2184-755C-480B-A5B692224E86}"/>
              </a:ext>
            </a:extLst>
          </p:cNvPr>
          <p:cNvSpPr txBox="1"/>
          <p:nvPr/>
        </p:nvSpPr>
        <p:spPr>
          <a:xfrm>
            <a:off x="5181600" y="2861188"/>
            <a:ext cx="1379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societal/institutional weakness</a:t>
            </a:r>
            <a:endParaRPr lang="en-US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$MSc\2nd year MSc Nursing\admin\Disaster\800px-Deepwater_Horizon_offshore_drilling_unit_on_fire_20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7772400" cy="1143000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sz="4400" b="1" u="sng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 OF DISASTER </a:t>
            </a:r>
            <a:b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057400"/>
            <a:ext cx="3657600" cy="4438650"/>
          </a:xfrm>
        </p:spPr>
        <p:txBody>
          <a:bodyPr rtlCol="0">
            <a:normAutofit fontScale="92500" lnSpcReduction="20000"/>
          </a:bodyPr>
          <a:lstStyle/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solidFill>
                  <a:schemeClr val="bg1"/>
                </a:solidFill>
                <a:latin typeface="+mj-lt"/>
                <a:cs typeface="Andalus" pitchFamily="18" charset="-78"/>
              </a:rPr>
              <a:t>Predictability 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solidFill>
                  <a:schemeClr val="bg1"/>
                </a:solidFill>
                <a:latin typeface="+mj-lt"/>
                <a:cs typeface="Andalus" pitchFamily="18" charset="-78"/>
              </a:rPr>
              <a:t>Controllability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solidFill>
                  <a:schemeClr val="bg1"/>
                </a:solidFill>
                <a:latin typeface="+mj-lt"/>
                <a:cs typeface="Andalus" pitchFamily="18" charset="-78"/>
              </a:rPr>
              <a:t>Speed of onset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solidFill>
                  <a:schemeClr val="bg1"/>
                </a:solidFill>
                <a:latin typeface="+mj-lt"/>
                <a:cs typeface="Andalus" pitchFamily="18" charset="-78"/>
              </a:rPr>
              <a:t>Length of forewarning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solidFill>
                  <a:schemeClr val="bg1"/>
                </a:solidFill>
                <a:latin typeface="+mj-lt"/>
                <a:cs typeface="Andalus" pitchFamily="18" charset="-78"/>
              </a:rPr>
              <a:t>Duration of impact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solidFill>
                  <a:schemeClr val="bg1"/>
                </a:solidFill>
                <a:latin typeface="+mj-lt"/>
                <a:cs typeface="Andalus" pitchFamily="18" charset="-78"/>
              </a:rPr>
              <a:t>Scope and intensity of impact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indent="-274320"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7024688" cy="1371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5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PHASES OF DISASTER 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514600" y="1524000"/>
          <a:ext cx="5029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IN"/>
          </a:p>
        </p:txBody>
      </p:sp>
      <p:pic>
        <p:nvPicPr>
          <p:cNvPr id="1536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685800"/>
            <a:ext cx="8229600" cy="58674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1534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PRINCIPLES OF DISASTER MANAGEMENT </a:t>
            </a:r>
            <a:b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813" y="1524000"/>
            <a:ext cx="7596187" cy="4953000"/>
          </a:xfrm>
        </p:spPr>
        <p:txBody>
          <a:bodyPr rtlCol="0">
            <a:normAutofit fontScale="85000" lnSpcReduction="10000"/>
          </a:bodyPr>
          <a:lstStyle/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IN" sz="2600" dirty="0">
                <a:latin typeface="+mj-lt"/>
                <a:cs typeface="Andalus" pitchFamily="18" charset="-78"/>
              </a:rPr>
              <a:t>It is the responsibility of </a:t>
            </a:r>
            <a:r>
              <a:rPr lang="en-IN" sz="2600" dirty="0">
                <a:highlight>
                  <a:srgbClr val="FFFF00"/>
                </a:highlight>
                <a:latin typeface="+mj-lt"/>
                <a:cs typeface="Andalus" pitchFamily="18" charset="-78"/>
              </a:rPr>
              <a:t>all spheres of government</a:t>
            </a:r>
          </a:p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IN" sz="2600" dirty="0">
                <a:latin typeface="+mj-lt"/>
                <a:cs typeface="Andalus" pitchFamily="18" charset="-78"/>
              </a:rPr>
              <a:t>Should </a:t>
            </a:r>
            <a:r>
              <a:rPr lang="en-IN" sz="2600" dirty="0">
                <a:highlight>
                  <a:srgbClr val="FFFF00"/>
                </a:highlight>
                <a:latin typeface="+mj-lt"/>
                <a:cs typeface="Andalus" pitchFamily="18" charset="-78"/>
              </a:rPr>
              <a:t>use resources </a:t>
            </a:r>
            <a:r>
              <a:rPr lang="en-IN" sz="2600" dirty="0">
                <a:latin typeface="+mj-lt"/>
                <a:cs typeface="Andalus" pitchFamily="18" charset="-78"/>
              </a:rPr>
              <a:t>that exist for a </a:t>
            </a:r>
            <a:r>
              <a:rPr lang="en-IN" sz="2600" dirty="0">
                <a:highlight>
                  <a:srgbClr val="FFFF00"/>
                </a:highlight>
                <a:latin typeface="+mj-lt"/>
                <a:cs typeface="Andalus" pitchFamily="18" charset="-78"/>
              </a:rPr>
              <a:t>day-to-day purpose.</a:t>
            </a:r>
          </a:p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IN" sz="2600" dirty="0">
                <a:latin typeface="+mj-lt"/>
                <a:cs typeface="Andalus" pitchFamily="18" charset="-78"/>
              </a:rPr>
              <a:t>Organizations should </a:t>
            </a:r>
            <a:r>
              <a:rPr lang="en-IN" sz="2600" dirty="0">
                <a:highlight>
                  <a:srgbClr val="FFFF00"/>
                </a:highlight>
                <a:latin typeface="+mj-lt"/>
                <a:cs typeface="Andalus" pitchFamily="18" charset="-78"/>
              </a:rPr>
              <a:t>function as an extension </a:t>
            </a:r>
            <a:r>
              <a:rPr lang="en-IN" sz="2600" dirty="0">
                <a:latin typeface="+mj-lt"/>
                <a:cs typeface="Andalus" pitchFamily="18" charset="-78"/>
              </a:rPr>
              <a:t>of their core business</a:t>
            </a:r>
          </a:p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IN" sz="2600" dirty="0">
                <a:highlight>
                  <a:srgbClr val="FFFF00"/>
                </a:highlight>
                <a:latin typeface="+mj-lt"/>
                <a:cs typeface="Andalus" pitchFamily="18" charset="-78"/>
              </a:rPr>
              <a:t>Individuals are responsible </a:t>
            </a:r>
            <a:r>
              <a:rPr lang="en-IN" sz="2600" dirty="0">
                <a:latin typeface="+mj-lt"/>
                <a:cs typeface="Andalus" pitchFamily="18" charset="-78"/>
              </a:rPr>
              <a:t>for their own safety.</a:t>
            </a:r>
          </a:p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IN" sz="2600" dirty="0">
                <a:latin typeface="+mj-lt"/>
                <a:cs typeface="Andalus" pitchFamily="18" charset="-78"/>
              </a:rPr>
              <a:t>Disaster management planning should focus on </a:t>
            </a:r>
            <a:r>
              <a:rPr lang="en-IN" sz="2600" dirty="0">
                <a:highlight>
                  <a:srgbClr val="FFFF00"/>
                </a:highlight>
                <a:latin typeface="+mj-lt"/>
                <a:cs typeface="Andalus" pitchFamily="18" charset="-78"/>
              </a:rPr>
              <a:t>large-scale events.</a:t>
            </a:r>
          </a:p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838200"/>
            <a:ext cx="83820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PHASES OF DISASTER MANAGEMENT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0717E2D-1235-4F88-3B7B-203C1FB3D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098211"/>
              </p:ext>
            </p:extLst>
          </p:nvPr>
        </p:nvGraphicFramePr>
        <p:xfrm>
          <a:off x="1356360" y="1600200"/>
          <a:ext cx="7696200" cy="4613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52CECE-3C23-4037-F50C-5017EAF71B48}"/>
              </a:ext>
            </a:extLst>
          </p:cNvPr>
          <p:cNvSpPr txBox="1"/>
          <p:nvPr/>
        </p:nvSpPr>
        <p:spPr>
          <a:xfrm>
            <a:off x="1143000" y="1738408"/>
            <a:ext cx="462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i="1" dirty="0">
                <a:solidFill>
                  <a:srgbClr val="002060"/>
                </a:solidFill>
                <a:latin typeface="Elephant" pitchFamily="18" charset="0"/>
                <a:cs typeface="Arial" pitchFamily="34" charset="0"/>
              </a:rPr>
              <a:t>Pre disaster-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3941A-5AE2-2E55-C3A0-7BE571E2F186}"/>
              </a:ext>
            </a:extLst>
          </p:cNvPr>
          <p:cNvSpPr txBox="1"/>
          <p:nvPr/>
        </p:nvSpPr>
        <p:spPr>
          <a:xfrm>
            <a:off x="583692" y="2968966"/>
            <a:ext cx="462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738" lvl="5">
              <a:buFont typeface="Wingdings" pitchFamily="2" charset="2"/>
              <a:buChar char="v"/>
            </a:pPr>
            <a:r>
              <a:rPr lang="en-US" sz="2400" b="1" i="1" dirty="0">
                <a:solidFill>
                  <a:srgbClr val="002060"/>
                </a:solidFill>
                <a:latin typeface="Elephant" pitchFamily="18" charset="0"/>
                <a:cs typeface="David" pitchFamily="34" charset="-79"/>
              </a:rPr>
              <a:t>During disaster-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ADCBE-252B-8BD7-EE85-3066F30F8703}"/>
              </a:ext>
            </a:extLst>
          </p:cNvPr>
          <p:cNvSpPr txBox="1"/>
          <p:nvPr/>
        </p:nvSpPr>
        <p:spPr>
          <a:xfrm>
            <a:off x="1066800" y="4360387"/>
            <a:ext cx="4620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738" lvl="8">
              <a:buFont typeface="Wingdings" pitchFamily="2" charset="2"/>
              <a:buChar char="v"/>
              <a:tabLst>
                <a:tab pos="2403475" algn="l"/>
              </a:tabLst>
            </a:pPr>
            <a:r>
              <a:rPr lang="en-US" sz="2400" b="1" i="1" dirty="0">
                <a:solidFill>
                  <a:srgbClr val="002060"/>
                </a:solidFill>
                <a:latin typeface="Elephant" pitchFamily="18" charset="0"/>
                <a:cs typeface="Arial" pitchFamily="34" charset="0"/>
              </a:rPr>
              <a:t>Post disaster-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914400"/>
            <a:ext cx="7024688" cy="11430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Disaster mitigation </a:t>
            </a:r>
            <a:br>
              <a:rPr lang="en-IN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077200" cy="4953000"/>
          </a:xfrm>
        </p:spPr>
        <p:txBody>
          <a:bodyPr rtlCol="0">
            <a:normAutofit fontScale="40000" lnSpcReduction="20000"/>
          </a:bodyPr>
          <a:lstStyle/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IN" sz="4500" dirty="0">
                <a:latin typeface="+mj-lt"/>
                <a:cs typeface="Andalus" pitchFamily="18" charset="-78"/>
              </a:rPr>
              <a:t>This </a:t>
            </a:r>
            <a:r>
              <a:rPr lang="en-IN" sz="4500" dirty="0">
                <a:highlight>
                  <a:srgbClr val="FFFF00"/>
                </a:highlight>
                <a:latin typeface="+mj-lt"/>
                <a:cs typeface="Andalus" pitchFamily="18" charset="-78"/>
              </a:rPr>
              <a:t>involves</a:t>
            </a:r>
            <a:r>
              <a:rPr lang="en-IN" sz="4500" dirty="0">
                <a:latin typeface="+mj-lt"/>
                <a:cs typeface="Andalus" pitchFamily="18" charset="-78"/>
              </a:rPr>
              <a:t> lessening </a:t>
            </a:r>
            <a:r>
              <a:rPr lang="en-IN" sz="4500" dirty="0">
                <a:highlight>
                  <a:srgbClr val="FFFF00"/>
                </a:highlight>
                <a:latin typeface="+mj-lt"/>
                <a:cs typeface="Andalus" pitchFamily="18" charset="-78"/>
              </a:rPr>
              <a:t>the likely effects of emergencies</a:t>
            </a:r>
            <a:r>
              <a:rPr lang="en-IN" sz="4500" dirty="0">
                <a:latin typeface="+mj-lt"/>
                <a:cs typeface="Andalus" pitchFamily="18" charset="-78"/>
              </a:rPr>
              <a:t>. </a:t>
            </a:r>
          </a:p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IN" sz="4500" dirty="0">
                <a:latin typeface="+mj-lt"/>
                <a:cs typeface="Andalus" pitchFamily="18" charset="-78"/>
              </a:rPr>
              <a:t>These include depending upon the disaster, </a:t>
            </a:r>
            <a:r>
              <a:rPr lang="en-IN" sz="4500" dirty="0">
                <a:highlight>
                  <a:srgbClr val="FFFF00"/>
                </a:highlight>
                <a:latin typeface="+mj-lt"/>
                <a:cs typeface="Andalus" pitchFamily="18" charset="-78"/>
              </a:rPr>
              <a:t>protection of vulnerable population and structure.</a:t>
            </a:r>
          </a:p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IN" sz="4500" dirty="0">
                <a:latin typeface="+mj-lt"/>
                <a:cs typeface="Andalus" pitchFamily="18" charset="-78"/>
              </a:rPr>
              <a:t>    </a:t>
            </a:r>
            <a:r>
              <a:rPr lang="en-IN" sz="4500" dirty="0" err="1">
                <a:latin typeface="+mj-lt"/>
                <a:cs typeface="Andalus" pitchFamily="18" charset="-78"/>
              </a:rPr>
              <a:t>Eg</a:t>
            </a:r>
            <a:r>
              <a:rPr lang="en-IN" sz="4500" dirty="0">
                <a:latin typeface="+mj-lt"/>
                <a:cs typeface="Andalus" pitchFamily="18" charset="-78"/>
              </a:rPr>
              <a:t>. improving structural qualities of schools, houses and such other buildings so that medical causalities can be minimized. </a:t>
            </a:r>
          </a:p>
          <a:p>
            <a:pPr indent="-274320" algn="just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IN" sz="4500" dirty="0">
                <a:latin typeface="+mj-lt"/>
                <a:cs typeface="Andalus" pitchFamily="18" charset="-78"/>
              </a:rPr>
              <a:t>Similarly ensuring the </a:t>
            </a:r>
            <a:r>
              <a:rPr lang="en-IN" sz="4500" dirty="0">
                <a:highlight>
                  <a:srgbClr val="FFFF00"/>
                </a:highlight>
                <a:latin typeface="+mj-lt"/>
                <a:cs typeface="Andalus" pitchFamily="18" charset="-78"/>
              </a:rPr>
              <a:t>safety of health facilities and public health services</a:t>
            </a:r>
            <a:r>
              <a:rPr lang="en-IN" sz="4500" dirty="0">
                <a:latin typeface="+mj-lt"/>
                <a:cs typeface="Andalus" pitchFamily="18" charset="-78"/>
              </a:rPr>
              <a:t> including water supply and sewerage system to reduce the cost of rehabilitation and reconstruction.</a:t>
            </a:r>
          </a:p>
          <a:p>
            <a:pPr indent="-274320" algn="just" eaLnBrk="1" fontAlgn="auto" hangingPunct="1">
              <a:lnSpc>
                <a:spcPct val="170000"/>
              </a:lnSpc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IN" sz="4500" dirty="0">
                <a:latin typeface="+mj-lt"/>
                <a:cs typeface="Andalus" pitchFamily="18" charset="-78"/>
              </a:rPr>
              <a:t>       </a:t>
            </a:r>
            <a:r>
              <a:rPr lang="en-IN" sz="4500" i="1" u="sng" dirty="0">
                <a:latin typeface="+mj-lt"/>
                <a:cs typeface="Andalus" pitchFamily="18" charset="-78"/>
              </a:rPr>
              <a:t>This mitigation compliments the disaster preparedness and disaster response activities. </a:t>
            </a:r>
          </a:p>
          <a:p>
            <a:pPr indent="-274320" eaLnBrk="1" fontAlgn="auto" hangingPunct="1">
              <a:lnSpc>
                <a:spcPct val="120000"/>
              </a:lnSpc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IN" sz="4000" dirty="0">
                <a:latin typeface="+mj-lt"/>
                <a:cs typeface="Andalus" pitchFamily="18" charset="-78"/>
              </a:rPr>
              <a:t> </a:t>
            </a:r>
            <a:endParaRPr lang="en-IN" sz="2800" dirty="0">
              <a:latin typeface="+mj-lt"/>
              <a:cs typeface="Andalus" pitchFamily="18" charset="-78"/>
            </a:endParaRPr>
          </a:p>
          <a:p>
            <a:pPr indent="-274320" eaLnBrk="1" fontAlgn="auto" hangingPunct="1">
              <a:spcAft>
                <a:spcPts val="0"/>
              </a:spcAft>
              <a:defRPr/>
            </a:pPr>
            <a:endParaRPr lang="en-IN" dirty="0"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024688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Disaster preparedness </a:t>
            </a:r>
            <a:br>
              <a:rPr lang="en-IN" dirty="0">
                <a:solidFill>
                  <a:schemeClr val="accent1">
                    <a:lumMod val="75000"/>
                  </a:schemeClr>
                </a:solidFill>
              </a:rPr>
            </a:b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28750"/>
            <a:ext cx="7497763" cy="5048250"/>
          </a:xfrm>
        </p:spPr>
        <p:txBody>
          <a:bodyPr rtlCol="0">
            <a:normAutofit fontScale="70000" lnSpcReduction="20000"/>
          </a:bodyPr>
          <a:lstStyle/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IN" dirty="0"/>
              <a:t>		</a:t>
            </a:r>
            <a:r>
              <a:rPr lang="en-IN" dirty="0">
                <a:latin typeface="+mj-lt"/>
                <a:cs typeface="Andalus" pitchFamily="18" charset="-78"/>
              </a:rPr>
              <a:t>Preparedness should be in the form of money, manpower and materials 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Evaluation from past experiences about risk 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Location of disaster prone areas 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Organization of communication, information and warning system 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Ensuring co-ordination and response mechanisms 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IN" dirty="0">
                <a:cs typeface="Andalus" pitchFamily="18" charset="-78"/>
              </a:rPr>
              <a:t>Development of public education programme 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IN" dirty="0">
                <a:cs typeface="Andalus" pitchFamily="18" charset="-78"/>
              </a:rPr>
              <a:t>Co-ordination with media 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IN" dirty="0">
                <a:cs typeface="Andalus" pitchFamily="18" charset="-78"/>
              </a:rPr>
              <a:t>National &amp; international relations 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IN" dirty="0">
                <a:cs typeface="Andalus" pitchFamily="18" charset="-78"/>
              </a:rPr>
              <a:t>Keeping stock of foods, drug and other essential commodities. 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IN" dirty="0">
              <a:latin typeface="+mj-lt"/>
              <a:cs typeface="Andalus" pitchFamily="18" charset="-78"/>
            </a:endParaRP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IN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7620000" cy="5410200"/>
          </a:xfrm>
        </p:spPr>
        <p:txBody>
          <a:bodyPr rtlCol="0">
            <a:noAutofit/>
          </a:bodyPr>
          <a:lstStyle/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IN" sz="2000" b="1" dirty="0">
                <a:latin typeface="+mj-lt"/>
                <a:cs typeface="Andalus" pitchFamily="18" charset="-78"/>
              </a:rPr>
              <a:t>E.g.: Indian Meteorological department (IMD)</a:t>
            </a:r>
            <a:r>
              <a:rPr lang="en-IN" sz="1600" b="1" dirty="0">
                <a:latin typeface="+mj-lt"/>
                <a:cs typeface="Andalus" pitchFamily="18" charset="-78"/>
              </a:rPr>
              <a:t> </a:t>
            </a:r>
            <a:r>
              <a:rPr lang="en-IN" sz="1600" dirty="0">
                <a:latin typeface="+mj-lt"/>
                <a:cs typeface="Andalus" pitchFamily="18" charset="-78"/>
              </a:rPr>
              <a:t>plays a key role in forewarning the disaster of cyclone-storms by detection tracing. It has 5 centres in Kolkata, Bhubaneswar, </a:t>
            </a:r>
            <a:r>
              <a:rPr lang="en-IN" sz="1600" dirty="0" err="1">
                <a:latin typeface="+mj-lt"/>
                <a:cs typeface="Andalus" pitchFamily="18" charset="-78"/>
              </a:rPr>
              <a:t>Vishakapatanam</a:t>
            </a:r>
            <a:r>
              <a:rPr lang="en-IN" sz="1600" dirty="0">
                <a:latin typeface="+mj-lt"/>
                <a:cs typeface="Andalus" pitchFamily="18" charset="-78"/>
              </a:rPr>
              <a:t>, Chennai &amp; Mumbai. In addition there are 31 special observation posts setup a long the east coast of India. </a:t>
            </a: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IN" sz="1600" dirty="0">
              <a:latin typeface="+mj-lt"/>
              <a:cs typeface="Andalus" pitchFamily="18" charset="-78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IN" sz="1600" b="1" dirty="0">
                <a:latin typeface="+mj-lt"/>
                <a:cs typeface="Andalus" pitchFamily="18" charset="-78"/>
              </a:rPr>
              <a:t>The International Agencies </a:t>
            </a:r>
            <a:r>
              <a:rPr lang="en-IN" sz="1600" dirty="0">
                <a:latin typeface="+mj-lt"/>
                <a:cs typeface="Andalus" pitchFamily="18" charset="-78"/>
              </a:rPr>
              <a:t>which provides humanitarian assistance to the disaster strike areas are United Nation agencies. </a:t>
            </a:r>
          </a:p>
          <a:p>
            <a:pPr indent="-27432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IN" sz="1600" dirty="0">
                <a:latin typeface="+mj-lt"/>
                <a:cs typeface="Andalus" pitchFamily="18" charset="-78"/>
              </a:rPr>
              <a:t>Office for the co-ordination of Humanitarian Affair (OCHA) </a:t>
            </a:r>
          </a:p>
          <a:p>
            <a:pPr indent="-27432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IN" sz="1600" dirty="0">
                <a:latin typeface="+mj-lt"/>
                <a:cs typeface="Andalus" pitchFamily="18" charset="-78"/>
              </a:rPr>
              <a:t>World Health Organization (WHO) </a:t>
            </a:r>
          </a:p>
          <a:p>
            <a:pPr indent="-27432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IN" sz="1600" dirty="0">
                <a:latin typeface="+mj-lt"/>
                <a:cs typeface="Andalus" pitchFamily="18" charset="-78"/>
              </a:rPr>
              <a:t>UNICEF </a:t>
            </a:r>
          </a:p>
          <a:p>
            <a:pPr indent="-27432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IN" sz="1600" dirty="0">
                <a:latin typeface="+mj-lt"/>
                <a:cs typeface="Andalus" pitchFamily="18" charset="-78"/>
              </a:rPr>
              <a:t>World Food Programme (WFP) </a:t>
            </a:r>
          </a:p>
          <a:p>
            <a:pPr indent="-27432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IN" sz="1600" dirty="0">
                <a:latin typeface="+mj-lt"/>
                <a:cs typeface="Andalus" pitchFamily="18" charset="-78"/>
              </a:rPr>
              <a:t>Food &amp; Agricultural Organisation (FAD</a:t>
            </a:r>
            <a:r>
              <a:rPr lang="en-IN" sz="1100" dirty="0">
                <a:latin typeface="+mj-lt"/>
                <a:cs typeface="Andalus" pitchFamily="18" charset="-78"/>
              </a:rPr>
              <a:t>) </a:t>
            </a:r>
          </a:p>
          <a:p>
            <a:pPr indent="-27432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IN" sz="1100" dirty="0">
              <a:latin typeface="+mj-lt"/>
              <a:cs typeface="Andalus" pitchFamily="18" charset="-78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IN" b="1" dirty="0">
                <a:latin typeface="+mj-lt"/>
                <a:cs typeface="Andalus" pitchFamily="18" charset="-78"/>
              </a:rPr>
              <a:t>E.g.: Non Governmental Organizations </a:t>
            </a:r>
            <a:endParaRPr lang="en-IN" dirty="0">
              <a:latin typeface="+mj-lt"/>
              <a:cs typeface="Andalus" pitchFamily="18" charset="-78"/>
            </a:endParaRP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sz="1600" dirty="0">
                <a:latin typeface="+mj-lt"/>
                <a:cs typeface="Andalus" pitchFamily="18" charset="-78"/>
              </a:rPr>
              <a:t>Co-Operative American Relief Every where (CARE) 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sz="1600" dirty="0">
                <a:latin typeface="+mj-lt"/>
                <a:cs typeface="Andalus" pitchFamily="18" charset="-78"/>
              </a:rPr>
              <a:t>International committee of Red cross 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sz="1600" dirty="0">
                <a:latin typeface="+mj-lt"/>
                <a:cs typeface="Andalus" pitchFamily="18" charset="-78"/>
              </a:rPr>
              <a:t>International committee of Red cross</a:t>
            </a:r>
            <a:r>
              <a:rPr lang="en-IN" sz="1600" dirty="0">
                <a:latin typeface="+mj-lt"/>
                <a:cs typeface="Times New Roman" pitchFamily="18" charset="0"/>
              </a:rPr>
              <a:t> 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endParaRPr lang="en-IN" sz="11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8200"/>
            <a:ext cx="7024688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53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Disaster response </a:t>
            </a:r>
            <a:b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57400"/>
            <a:ext cx="7239000" cy="48006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Epidemiologic surveillance and disease control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 Vaccination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Nutrition</a:t>
            </a:r>
          </a:p>
          <a:p>
            <a:pPr eaLnBrk="1" hangingPunct="1">
              <a:buFont typeface="Wingdings 2" pitchFamily="18" charset="2"/>
              <a:buNone/>
              <a:defRPr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024687" cy="1143000"/>
          </a:xfrm>
        </p:spPr>
        <p:txBody>
          <a:bodyPr/>
          <a:lstStyle/>
          <a:p>
            <a:r>
              <a:rPr lang="en-US" b="1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43000"/>
            <a:ext cx="6777037" cy="4800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disaster management ?</a:t>
            </a:r>
          </a:p>
          <a:p>
            <a:r>
              <a:rPr lang="en-US" dirty="0">
                <a:solidFill>
                  <a:schemeClr val="tx1"/>
                </a:solidFill>
              </a:rPr>
              <a:t>Why it is important?</a:t>
            </a:r>
          </a:p>
          <a:p>
            <a:r>
              <a:rPr lang="en-US" dirty="0">
                <a:solidFill>
                  <a:schemeClr val="tx1"/>
                </a:solidFill>
              </a:rPr>
              <a:t>Types of Disaster management </a:t>
            </a:r>
          </a:p>
          <a:p>
            <a:r>
              <a:rPr lang="en-US" dirty="0">
                <a:solidFill>
                  <a:schemeClr val="tx1"/>
                </a:solidFill>
              </a:rPr>
              <a:t>Disaster </a:t>
            </a:r>
            <a:r>
              <a:rPr lang="en-US" dirty="0" err="1">
                <a:solidFill>
                  <a:schemeClr val="tx1"/>
                </a:solidFill>
              </a:rPr>
              <a:t>Mangement</a:t>
            </a:r>
            <a:r>
              <a:rPr lang="en-US" dirty="0">
                <a:solidFill>
                  <a:schemeClr val="tx1"/>
                </a:solidFill>
              </a:rPr>
              <a:t> cycle </a:t>
            </a:r>
          </a:p>
          <a:p>
            <a:r>
              <a:rPr lang="en-US" dirty="0">
                <a:solidFill>
                  <a:schemeClr val="tx1"/>
                </a:solidFill>
              </a:rPr>
              <a:t>Background( </a:t>
            </a:r>
            <a:r>
              <a:rPr lang="en-IN" dirty="0">
                <a:solidFill>
                  <a:schemeClr val="tx1"/>
                </a:solidFill>
              </a:rPr>
              <a:t>Types, Characteristic, Phases of disaster )</a:t>
            </a:r>
          </a:p>
          <a:p>
            <a:r>
              <a:rPr lang="en-IN" dirty="0">
                <a:solidFill>
                  <a:schemeClr val="tx1"/>
                </a:solidFill>
              </a:rPr>
              <a:t>Principles of disaster management</a:t>
            </a:r>
          </a:p>
          <a:p>
            <a:r>
              <a:rPr lang="en-US" dirty="0">
                <a:solidFill>
                  <a:schemeClr val="tx1"/>
                </a:solidFill>
              </a:rPr>
              <a:t>Phases of Disaster </a:t>
            </a:r>
            <a:r>
              <a:rPr lang="en-US" dirty="0" err="1">
                <a:solidFill>
                  <a:schemeClr val="tx1"/>
                </a:solidFill>
              </a:rPr>
              <a:t>Mangement</a:t>
            </a:r>
            <a:r>
              <a:rPr lang="en-US" dirty="0">
                <a:solidFill>
                  <a:schemeClr val="tx1"/>
                </a:solidFill>
              </a:rPr>
              <a:t> (Detailed)</a:t>
            </a:r>
          </a:p>
          <a:p>
            <a:r>
              <a:rPr lang="en-US" dirty="0">
                <a:solidFill>
                  <a:schemeClr val="tx1"/>
                </a:solidFill>
              </a:rPr>
              <a:t>Some facts &amp; Nodal agencies in INDIA</a:t>
            </a:r>
          </a:p>
          <a:p>
            <a:r>
              <a:rPr lang="en-US" dirty="0">
                <a:solidFill>
                  <a:schemeClr val="tx1"/>
                </a:solidFill>
              </a:rPr>
              <a:t>Lessons Learnt</a:t>
            </a:r>
          </a:p>
          <a:p>
            <a:r>
              <a:rPr lang="en-US" dirty="0">
                <a:solidFill>
                  <a:schemeClr val="tx1"/>
                </a:solidFill>
              </a:rPr>
              <a:t>Future Directions</a:t>
            </a:r>
          </a:p>
          <a:p>
            <a:r>
              <a:rPr lang="en-US" dirty="0">
                <a:solidFill>
                  <a:schemeClr val="tx1"/>
                </a:solidFill>
              </a:rPr>
              <a:t>References</a:t>
            </a:r>
            <a:br>
              <a:rPr lang="en-US" dirty="0"/>
            </a:br>
            <a:br>
              <a:rPr lang="en-IN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IN" dirty="0"/>
              <a:t> </a:t>
            </a:r>
            <a:br>
              <a:rPr lang="en-IN" dirty="0"/>
            </a:br>
            <a:br>
              <a:rPr lang="en-IN" sz="1400" dirty="0"/>
            </a:b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6947-F92A-6F7A-211D-622E013A6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6379527"/>
            <a:ext cx="7848600" cy="493713"/>
          </a:xfrm>
        </p:spPr>
        <p:txBody>
          <a:bodyPr/>
          <a:lstStyle/>
          <a:p>
            <a:r>
              <a:rPr lang="en-US" sz="1800" b="0" i="0" dirty="0">
                <a:solidFill>
                  <a:srgbClr val="0F0F0F"/>
                </a:solidFill>
                <a:effectLst/>
                <a:latin typeface="Roboto" panose="020B0604020202020204" pitchFamily="2" charset="0"/>
              </a:rPr>
              <a:t>A 60 second video of a 7 day Rapid Response Mission to New </a:t>
            </a:r>
            <a:r>
              <a:rPr lang="en-US" sz="1800" b="0" i="0" dirty="0" err="1">
                <a:solidFill>
                  <a:srgbClr val="0F0F0F"/>
                </a:solidFill>
                <a:effectLst/>
                <a:latin typeface="Roboto" panose="020B0604020202020204" pitchFamily="2" charset="0"/>
              </a:rPr>
              <a:t>Fangkak</a:t>
            </a:r>
            <a:r>
              <a:rPr lang="en-US" sz="1800" b="0" i="0" dirty="0">
                <a:solidFill>
                  <a:srgbClr val="0F0F0F"/>
                </a:solidFill>
                <a:effectLst/>
                <a:latin typeface="Roboto" panose="020B0604020202020204" pitchFamily="2" charset="0"/>
              </a:rPr>
              <a:t>, Jonglei State in South Sudan.</a:t>
            </a:r>
            <a:br>
              <a:rPr lang="en-US" sz="1800" b="0" i="0" dirty="0">
                <a:solidFill>
                  <a:srgbClr val="0F0F0F"/>
                </a:solidFill>
                <a:effectLst/>
                <a:latin typeface="Roboto" panose="020B0604020202020204" pitchFamily="2" charset="0"/>
              </a:rPr>
            </a:br>
            <a:br>
              <a:rPr lang="en-US" sz="1800" b="0" i="0" dirty="0">
                <a:solidFill>
                  <a:srgbClr val="0F0F0F"/>
                </a:solidFill>
                <a:effectLst/>
                <a:latin typeface="Roboto" panose="020B0604020202020204" pitchFamily="2" charset="0"/>
              </a:rPr>
            </a:br>
            <a:r>
              <a:rPr lang="en-US" sz="1800" b="0" i="0" dirty="0">
                <a:solidFill>
                  <a:srgbClr val="0F0F0F"/>
                </a:solidFill>
                <a:effectLst/>
                <a:latin typeface="Roboto" panose="020B0604020202020204" pitchFamily="2" charset="0"/>
              </a:rPr>
              <a:t>https://www.youtube.com/watch?v=awymGZLZjq4&amp;ab_channel=UNICEFCareers			</a:t>
            </a:r>
            <a:br>
              <a:rPr lang="en-US" sz="1800" b="0" i="0" dirty="0">
                <a:solidFill>
                  <a:srgbClr val="0F0F0F"/>
                </a:solidFill>
                <a:effectLst/>
                <a:latin typeface="Roboto" panose="020B0604020202020204" pitchFamily="2" charset="0"/>
              </a:rPr>
            </a:br>
            <a:r>
              <a:rPr lang="en-US" sz="1800" b="0" i="0" dirty="0">
                <a:solidFill>
                  <a:srgbClr val="0F0F0F"/>
                </a:solidFill>
                <a:effectLst/>
                <a:latin typeface="Roboto" panose="020B0604020202020204" pitchFamily="2" charset="0"/>
              </a:rPr>
              <a:t>					        	</a:t>
            </a:r>
            <a:r>
              <a:rPr lang="en-US" sz="1800" b="1" i="1" u="sng" dirty="0">
                <a:solidFill>
                  <a:srgbClr val="0F0F0F"/>
                </a:solidFill>
                <a:effectLst/>
                <a:latin typeface="Roboto" panose="020B0604020202020204" pitchFamily="2" charset="0"/>
              </a:rPr>
              <a:t>Credit: UNICEF</a:t>
            </a:r>
            <a:endParaRPr lang="en-US" sz="1800" b="1" i="1" u="sng" dirty="0"/>
          </a:p>
        </p:txBody>
      </p:sp>
      <p:pic>
        <p:nvPicPr>
          <p:cNvPr id="4" name="Rapid Response Mission to New Fangkak, Jonglei State in South Sudan (UNICEF)">
            <a:hlinkClick r:id="" action="ppaction://media"/>
            <a:extLst>
              <a:ext uri="{FF2B5EF4-FFF2-40B4-BE49-F238E27FC236}">
                <a16:creationId xmlns:a16="http://schemas.microsoft.com/office/drawing/2014/main" id="{19C6E326-90F5-53DA-E2E6-B984534325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6840" y="990600"/>
            <a:ext cx="7182760" cy="4040188"/>
          </a:xfrm>
        </p:spPr>
      </p:pic>
    </p:spTree>
    <p:extLst>
      <p:ext uri="{BB962C8B-B14F-4D97-AF65-F5344CB8AC3E}">
        <p14:creationId xmlns:p14="http://schemas.microsoft.com/office/powerpoint/2010/main" val="41555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024688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IN" sz="4400" b="1" dirty="0">
                <a:solidFill>
                  <a:srgbClr val="7030A0"/>
                </a:solidFill>
                <a:latin typeface="Algerian" pitchFamily="82" charset="0"/>
              </a:rPr>
            </a:br>
            <a:r>
              <a:rPr lang="en-IN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DISASTER RECOVERY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9530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Successful Recovery Preparation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Be vigilant in Health teaching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Psychological support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Referrals to hospital as needed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Remain alert for environmental health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Nurse must be attentive to the danger </a:t>
            </a:r>
          </a:p>
          <a:p>
            <a:pPr eaLnBrk="1" hangingPunct="1">
              <a:buFont typeface="Wingdings 2" pitchFamily="18" charset="2"/>
              <a:buNone/>
              <a:defRPr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914400"/>
            <a:ext cx="7024688" cy="11430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Rehabilitation phase </a:t>
            </a:r>
            <a:br>
              <a:rPr lang="en-IN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010400" cy="3352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Water supply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Food safety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Basic sanitation and personal hygiene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IN" dirty="0">
                <a:latin typeface="+mj-lt"/>
                <a:cs typeface="Andalus" pitchFamily="18" charset="-78"/>
              </a:rPr>
              <a:t>Vector control </a:t>
            </a:r>
          </a:p>
          <a:p>
            <a:pPr eaLnBrk="1" hangingPunct="1">
              <a:lnSpc>
                <a:spcPct val="150000"/>
              </a:lnSpc>
              <a:buFont typeface="Wingdings 2" pitchFamily="18" charset="2"/>
              <a:buNone/>
              <a:defRPr/>
            </a:pPr>
            <a:endParaRPr lang="en-IN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7024688" cy="11430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DISASTER-EFFECTS </a:t>
            </a:r>
            <a:b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7415213" cy="4572000"/>
          </a:xfrm>
        </p:spPr>
        <p:txBody>
          <a:bodyPr rtlCol="0">
            <a:noAutofit/>
          </a:bodyPr>
          <a:lstStyle/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Deaths 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Disability 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Increase in communicable disease 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Psychological problems 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Food shortage 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Socioeconomic losses 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Shortage of drugs and medical supplies.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Environmental disruption  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img_3085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30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19200"/>
            <a:ext cx="7497763" cy="72548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49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Disaster</a:t>
            </a:r>
            <a:r>
              <a:rPr lang="en-IN" sz="53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impact </a:t>
            </a:r>
            <a:br>
              <a:rPr lang="en-IN" dirty="0">
                <a:solidFill>
                  <a:schemeClr val="accent1">
                    <a:lumMod val="75000"/>
                  </a:schemeClr>
                </a:solidFill>
              </a:rPr>
            </a:b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828800"/>
          <a:ext cx="10072726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</a:rPr>
              <a:t>Major Disasters in India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2" pitchFamily="18" charset="2"/>
              <a:buNone/>
            </a:pPr>
            <a:endParaRPr lang="en-IN"/>
          </a:p>
          <a:p>
            <a:pPr eaLnBrk="1" hangingPunct="1">
              <a:buFont typeface="Wingdings" pitchFamily="2" charset="2"/>
              <a:buChar char="v"/>
            </a:pPr>
            <a:r>
              <a:rPr lang="en-IN"/>
              <a:t>1984 Bhopal Gas Tragedy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IN"/>
              <a:t>2001 Gujarat earthquake 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IN"/>
              <a:t>2004 Indian Ocean tsunami</a:t>
            </a:r>
            <a:r>
              <a:rPr lang="en-US"/>
              <a:t> </a:t>
            </a:r>
            <a:endParaRPr lang="en-IN"/>
          </a:p>
          <a:p>
            <a:pPr eaLnBrk="1" hangingPunct="1">
              <a:buFont typeface="Wingdings" pitchFamily="2" charset="2"/>
              <a:buChar char="v"/>
            </a:pPr>
            <a:r>
              <a:rPr lang="en-IN"/>
              <a:t>2008 Mumbai attacks 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IN"/>
              <a:t> </a:t>
            </a:r>
          </a:p>
          <a:p>
            <a:pPr algn="ctr" eaLnBrk="1" hangingPunct="1">
              <a:buFont typeface="Wingdings 2" pitchFamily="18" charset="2"/>
              <a:buNone/>
            </a:pPr>
            <a:endParaRPr lang="en-US"/>
          </a:p>
          <a:p>
            <a:pPr algn="ctr" eaLnBrk="1" hangingPunct="1">
              <a:buFont typeface="Wingdings 2" pitchFamily="18" charset="2"/>
              <a:buNone/>
            </a:pPr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229475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</a:rPr>
              <a:t>India’s Vulnerability to Disasters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828800"/>
            <a:ext cx="7339013" cy="4800600"/>
          </a:xfrm>
        </p:spPr>
        <p:txBody>
          <a:bodyPr rtlCol="0">
            <a:normAutofit fontScale="77500" lnSpcReduction="20000"/>
          </a:bodyPr>
          <a:lstStyle/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333300"/>
                </a:solidFill>
              </a:rPr>
              <a:t>57% land is vulnerable to earthquakes. Of these, 12% is vulnerable to severe earthquakes.</a:t>
            </a:r>
          </a:p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333300"/>
                </a:solidFill>
              </a:rPr>
              <a:t>68% land is vulnerable to drought.</a:t>
            </a:r>
          </a:p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333300"/>
                </a:solidFill>
              </a:rPr>
              <a:t>12% land is vulnerable to floods.</a:t>
            </a:r>
          </a:p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333300"/>
                </a:solidFill>
              </a:rPr>
              <a:t>8% land is vulnerable to cyclones.</a:t>
            </a:r>
          </a:p>
          <a:p>
            <a:pPr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333300"/>
                </a:solidFill>
              </a:rPr>
              <a:t>Apart from natural disasters, some cities in India are also vulnerable to chemical and industrial disasters and man-made disasters.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024688" cy="1143000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sz="3200" b="1" dirty="0">
                <a:solidFill>
                  <a:srgbClr val="FF0000"/>
                </a:solidFill>
              </a:rPr>
              <a:t>GOI – NGO Disaster preparation and Response Committee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848600" cy="4953000"/>
          </a:xfrm>
        </p:spPr>
        <p:txBody>
          <a:bodyPr rtlCol="0">
            <a:normAutofit fontScale="85000" lnSpcReduction="20000"/>
          </a:bodyPr>
          <a:lstStyle/>
          <a:p>
            <a:pPr indent="-274320" eaLnBrk="1" fontAlgn="auto" hangingPunct="1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IN" dirty="0"/>
              <a:t>Members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World Vision of India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SOS Children's Village India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Ramakrishna Mission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Plan international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OXFAM India Trust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Lutheran World Service India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Red Cross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Catholic Relief Services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CASA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CARITAS India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Voluntary Health association Of India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Action Aid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Action for Food Production-AFPRO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/>
              <a:t>Indo German Social Services Society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endParaRPr lang="en-IN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243888" cy="914400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rgbClr val="FF0000"/>
                </a:solidFill>
              </a:rPr>
              <a:t>Nodal Agencies for Disaster Management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839200" cy="4419600"/>
          </a:xfrm>
        </p:spPr>
        <p:txBody>
          <a:bodyPr/>
          <a:lstStyle/>
          <a:p>
            <a:pPr marL="609600" indent="-609600" algn="just" eaLnBrk="1" hangingPunct="1">
              <a:lnSpc>
                <a:spcPct val="150000"/>
              </a:lnSpc>
            </a:pPr>
            <a:r>
              <a:rPr lang="en-US">
                <a:solidFill>
                  <a:srgbClr val="003300"/>
                </a:solidFill>
              </a:rPr>
              <a:t>Floods : Ministry of Water Resources, CWC</a:t>
            </a:r>
          </a:p>
          <a:p>
            <a:pPr marL="609600" indent="-609600" algn="just" eaLnBrk="1" hangingPunct="1">
              <a:lnSpc>
                <a:spcPct val="150000"/>
              </a:lnSpc>
            </a:pPr>
            <a:r>
              <a:rPr lang="en-US">
                <a:solidFill>
                  <a:srgbClr val="003300"/>
                </a:solidFill>
              </a:rPr>
              <a:t>Cyclones : Indian Meteorological Department</a:t>
            </a:r>
          </a:p>
          <a:p>
            <a:pPr marL="609600" indent="-609600" algn="just" eaLnBrk="1" hangingPunct="1">
              <a:lnSpc>
                <a:spcPct val="150000"/>
              </a:lnSpc>
            </a:pPr>
            <a:r>
              <a:rPr lang="en-US">
                <a:solidFill>
                  <a:srgbClr val="003300"/>
                </a:solidFill>
              </a:rPr>
              <a:t>Earthquakes : Indian Meteorological Department</a:t>
            </a:r>
          </a:p>
          <a:p>
            <a:pPr marL="609600" indent="-609600" algn="just" eaLnBrk="1" hangingPunct="1">
              <a:lnSpc>
                <a:spcPct val="150000"/>
              </a:lnSpc>
            </a:pPr>
            <a:r>
              <a:rPr lang="en-US">
                <a:solidFill>
                  <a:srgbClr val="003300"/>
                </a:solidFill>
              </a:rPr>
              <a:t>Epidemics : Ministry of Health and Family Welfare</a:t>
            </a:r>
          </a:p>
          <a:p>
            <a:pPr marL="609600" indent="-609600" algn="just" eaLnBrk="1" hangingPunct="1">
              <a:lnSpc>
                <a:spcPct val="150000"/>
              </a:lnSpc>
            </a:pPr>
            <a:r>
              <a:rPr lang="en-US">
                <a:solidFill>
                  <a:srgbClr val="003300"/>
                </a:solidFill>
              </a:rPr>
              <a:t>Avian Flu: Ministry of Health, Ministry of Environment, </a:t>
            </a:r>
          </a:p>
          <a:p>
            <a:pPr marL="609600" indent="-609600" algn="just" eaLnBrk="1" hangingPunct="1">
              <a:lnSpc>
                <a:spcPct val="150000"/>
              </a:lnSpc>
            </a:pPr>
            <a:r>
              <a:rPr lang="en-US">
                <a:solidFill>
                  <a:srgbClr val="003300"/>
                </a:solidFill>
              </a:rPr>
              <a:t>Ministry of Agriculture and Animal Husbandry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88" y="2057400"/>
            <a:ext cx="7491412" cy="4343400"/>
          </a:xfrm>
        </p:spPr>
        <p:txBody>
          <a:bodyPr rtlCol="0">
            <a:normAutofit fontScale="92500" lnSpcReduction="10000"/>
          </a:bodyPr>
          <a:lstStyle/>
          <a:p>
            <a:pPr marL="609600" indent="-609600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03300"/>
                </a:solidFill>
              </a:rPr>
              <a:t>Chemical Disasters : Ministry of Environment and Forests</a:t>
            </a:r>
          </a:p>
          <a:p>
            <a:pPr marL="609600" indent="-609600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03300"/>
                </a:solidFill>
              </a:rPr>
              <a:t>Industrial Disasters : Ministry of </a:t>
            </a:r>
            <a:r>
              <a:rPr lang="en-US" dirty="0" err="1">
                <a:solidFill>
                  <a:srgbClr val="003300"/>
                </a:solidFill>
              </a:rPr>
              <a:t>Labour</a:t>
            </a:r>
            <a:endParaRPr lang="en-US" dirty="0">
              <a:solidFill>
                <a:srgbClr val="003300"/>
              </a:solidFill>
            </a:endParaRPr>
          </a:p>
          <a:p>
            <a:pPr marL="609600" indent="-609600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03300"/>
                </a:solidFill>
              </a:rPr>
              <a:t>Rail Accidents : Ministry of Railways</a:t>
            </a:r>
          </a:p>
          <a:p>
            <a:pPr marL="609600" indent="-609600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03300"/>
                </a:solidFill>
              </a:rPr>
              <a:t>Air Accidents : Ministry of Civil Aviation</a:t>
            </a:r>
          </a:p>
          <a:p>
            <a:pPr marL="609600" indent="-609600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03300"/>
                </a:solidFill>
              </a:rPr>
              <a:t>Fire : Ministry of Home Affairs</a:t>
            </a:r>
          </a:p>
          <a:p>
            <a:pPr marL="609600" indent="-609600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03300"/>
                </a:solidFill>
              </a:rPr>
              <a:t>Nuclear Incidents : Department of Atomic Energy</a:t>
            </a:r>
          </a:p>
          <a:p>
            <a:pPr marL="609600" indent="-609600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03300"/>
                </a:solidFill>
              </a:rPr>
              <a:t>Mine Disasters : Department of Mines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838200"/>
            <a:ext cx="8243888" cy="914400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rgbClr val="FF0000"/>
                </a:solidFill>
              </a:rPr>
              <a:t>Nodal Agencies for Disaster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000"/>
            <a:ext cx="7024688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/>
              <a:t>What is disaster management ???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33600"/>
            <a:ext cx="6777038" cy="3851275"/>
          </a:xfrm>
        </p:spPr>
        <p:txBody>
          <a:bodyPr rtlCol="0">
            <a:normAutofit fontScale="85000" lnSpcReduction="10000"/>
          </a:bodyPr>
          <a:lstStyle/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“</a:t>
            </a:r>
            <a:r>
              <a:rPr lang="en-IN" dirty="0">
                <a:latin typeface="+mj-lt"/>
                <a:cs typeface="Times New Roman" pitchFamily="18" charset="0"/>
              </a:rPr>
              <a:t>A disaster can be defined as </a:t>
            </a:r>
            <a:r>
              <a:rPr lang="en-IN" dirty="0">
                <a:highlight>
                  <a:srgbClr val="FFFF00"/>
                </a:highlight>
                <a:latin typeface="+mj-lt"/>
                <a:cs typeface="Times New Roman" pitchFamily="18" charset="0"/>
              </a:rPr>
              <a:t>any occurrence that cause damage, ecological disruption, loss of human life, deterioration of health and health services on a scale</a:t>
            </a:r>
            <a:r>
              <a:rPr lang="en-IN" dirty="0">
                <a:latin typeface="+mj-lt"/>
                <a:cs typeface="Times New Roman" pitchFamily="18" charset="0"/>
              </a:rPr>
              <a:t>, sufficient to warrant an extraordinary response from outside the affected community or area</a:t>
            </a:r>
            <a:r>
              <a:rPr lang="en-IN" dirty="0">
                <a:latin typeface="+mj-lt"/>
                <a:cs typeface="Andalus" pitchFamily="18" charset="-78"/>
              </a:rPr>
              <a:t>”. </a:t>
            </a:r>
            <a:r>
              <a:rPr lang="en-IN" b="1" dirty="0">
                <a:latin typeface="+mj-lt"/>
                <a:cs typeface="Andalus" pitchFamily="18" charset="-78"/>
              </a:rPr>
              <a:t>                                                                                                    </a:t>
            </a:r>
            <a:r>
              <a:rPr lang="en-IN" b="1" dirty="0">
                <a:latin typeface="+mj-lt"/>
                <a:cs typeface="Times New Roman" pitchFamily="18" charset="0"/>
              </a:rPr>
              <a:t>(W.H.O.)</a:t>
            </a:r>
          </a:p>
          <a:p>
            <a:pPr indent="-274320" eaLnBrk="1" fontAlgn="auto" hangingPunct="1">
              <a:spcAft>
                <a:spcPts val="0"/>
              </a:spcAft>
              <a:defRPr/>
            </a:pPr>
            <a:endParaRPr lang="en-IN" dirty="0">
              <a:latin typeface="+mj-lt"/>
              <a:cs typeface="Andalus" pitchFamily="18" charset="-78"/>
            </a:endParaRPr>
          </a:p>
          <a:p>
            <a:pPr indent="-274320" eaLnBrk="1" fontAlgn="auto" hangingPunct="1">
              <a:spcAft>
                <a:spcPts val="0"/>
              </a:spcAft>
              <a:defRPr/>
            </a:pPr>
            <a:r>
              <a:rPr lang="en-IN" dirty="0">
                <a:latin typeface="+mj-lt"/>
                <a:cs typeface="Andalus" pitchFamily="18" charset="-78"/>
              </a:rPr>
              <a:t>“</a:t>
            </a:r>
            <a:r>
              <a:rPr lang="en-IN" dirty="0">
                <a:latin typeface="+mj-lt"/>
                <a:cs typeface="Times New Roman" pitchFamily="18" charset="0"/>
              </a:rPr>
              <a:t>A disaster can be defined as an occurrence either nature or manmade </a:t>
            </a:r>
            <a:r>
              <a:rPr lang="en-IN" dirty="0">
                <a:highlight>
                  <a:srgbClr val="FFFF00"/>
                </a:highlight>
                <a:latin typeface="+mj-lt"/>
                <a:cs typeface="Times New Roman" pitchFamily="18" charset="0"/>
              </a:rPr>
              <a:t>that causes human suffering and creates human needs </a:t>
            </a:r>
            <a:r>
              <a:rPr lang="en-IN" dirty="0">
                <a:latin typeface="+mj-lt"/>
                <a:cs typeface="Times New Roman" pitchFamily="18" charset="0"/>
              </a:rPr>
              <a:t>that victims cannot alleviate without assistance</a:t>
            </a:r>
            <a:r>
              <a:rPr lang="en-IN" dirty="0">
                <a:latin typeface="+mj-lt"/>
                <a:cs typeface="Andalus" pitchFamily="18" charset="-78"/>
              </a:rPr>
              <a:t>”.                                                                            </a:t>
            </a:r>
            <a:r>
              <a:rPr lang="en-IN" b="1" dirty="0">
                <a:latin typeface="+mj-lt"/>
                <a:cs typeface="Times New Roman" pitchFamily="18" charset="0"/>
              </a:rPr>
              <a:t>American Red Cross (ARC) </a:t>
            </a:r>
            <a:r>
              <a:rPr lang="en-IN" dirty="0">
                <a:latin typeface="+mj-lt"/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FA369-43BF-74B2-AC55-14E09A03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20240"/>
            <a:ext cx="7467600" cy="42980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-838200" y="381000"/>
            <a:ext cx="7024688" cy="114300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333300"/>
                </a:solidFill>
              </a:rPr>
              <a:t>Lessons Learnt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752600"/>
            <a:ext cx="7891463" cy="4549775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003300"/>
                </a:solidFill>
              </a:rPr>
              <a:t>Be Prepared : Preparedness and Mitigation is bound to yield more effective returns than distributing relief after a disaster.</a:t>
            </a:r>
          </a:p>
          <a:p>
            <a:pPr eaLnBrk="1" hangingPunct="1"/>
            <a:r>
              <a:rPr lang="en-US">
                <a:solidFill>
                  <a:srgbClr val="003300"/>
                </a:solidFill>
              </a:rPr>
              <a:t>Create a Culture of Preparedness and Prevention.</a:t>
            </a:r>
          </a:p>
          <a:p>
            <a:pPr eaLnBrk="1" hangingPunct="1"/>
            <a:r>
              <a:rPr lang="en-US">
                <a:solidFill>
                  <a:srgbClr val="003300"/>
                </a:solidFill>
              </a:rPr>
              <a:t>Evolve a code of conduct for all stake-holders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-685800" y="228600"/>
            <a:ext cx="7024688" cy="1143000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333300"/>
                </a:solidFill>
              </a:rPr>
              <a:t>Future Directions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7610475" cy="5272088"/>
          </a:xfrm>
        </p:spPr>
        <p:txBody>
          <a:bodyPr rtlCol="0">
            <a:normAutofit fontScale="77500" lnSpcReduction="20000"/>
          </a:bodyPr>
          <a:lstStyle/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003300"/>
                </a:solidFill>
              </a:rPr>
              <a:t>Encourage and consolidate </a:t>
            </a:r>
            <a:r>
              <a:rPr lang="en-US" sz="2800" dirty="0">
                <a:solidFill>
                  <a:srgbClr val="003300"/>
                </a:solidFill>
                <a:highlight>
                  <a:srgbClr val="FFFF00"/>
                </a:highlight>
              </a:rPr>
              <a:t>knowledge networks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sz="2800" dirty="0" err="1">
                <a:solidFill>
                  <a:srgbClr val="003300"/>
                </a:solidFill>
                <a:highlight>
                  <a:srgbClr val="FFFF00"/>
                </a:highlight>
              </a:rPr>
              <a:t>Mobilise</a:t>
            </a:r>
            <a:r>
              <a:rPr lang="en-US" sz="2800" dirty="0">
                <a:solidFill>
                  <a:srgbClr val="003300"/>
                </a:solidFill>
                <a:highlight>
                  <a:srgbClr val="FFFF00"/>
                </a:highlight>
              </a:rPr>
              <a:t> and train disaster volunteers </a:t>
            </a:r>
            <a:r>
              <a:rPr lang="en-US" sz="2800" dirty="0">
                <a:solidFill>
                  <a:srgbClr val="003300"/>
                </a:solidFill>
              </a:rPr>
              <a:t>for more effective preparedness, mitigation and response (NSS, NCC, Scouts and Guides, NYK, Civil </a:t>
            </a:r>
            <a:r>
              <a:rPr lang="en-US" sz="2800" dirty="0" err="1">
                <a:solidFill>
                  <a:srgbClr val="003300"/>
                </a:solidFill>
              </a:rPr>
              <a:t>Defence</a:t>
            </a:r>
            <a:r>
              <a:rPr lang="en-US" sz="2800" dirty="0">
                <a:solidFill>
                  <a:srgbClr val="003300"/>
                </a:solidFill>
              </a:rPr>
              <a:t>, </a:t>
            </a:r>
            <a:r>
              <a:rPr lang="en-US" sz="2800" dirty="0" err="1">
                <a:solidFill>
                  <a:srgbClr val="003300"/>
                </a:solidFill>
              </a:rPr>
              <a:t>Homeguards</a:t>
            </a:r>
            <a:r>
              <a:rPr lang="en-US" sz="2800" dirty="0">
                <a:solidFill>
                  <a:srgbClr val="003300"/>
                </a:solidFill>
              </a:rPr>
              <a:t>)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003300"/>
                </a:solidFill>
              </a:rPr>
              <a:t>Increased </a:t>
            </a:r>
            <a:r>
              <a:rPr lang="en-US" sz="2800" dirty="0">
                <a:solidFill>
                  <a:srgbClr val="003300"/>
                </a:solidFill>
                <a:highlight>
                  <a:srgbClr val="FFFF00"/>
                </a:highlight>
              </a:rPr>
              <a:t>capacity building </a:t>
            </a:r>
            <a:r>
              <a:rPr lang="en-US" sz="2800" dirty="0">
                <a:solidFill>
                  <a:srgbClr val="003300"/>
                </a:solidFill>
              </a:rPr>
              <a:t>leads to faster vulnerability reduction.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sz="2800" dirty="0">
                <a:solidFill>
                  <a:srgbClr val="003300"/>
                </a:solidFill>
              </a:rPr>
              <a:t>Learn </a:t>
            </a:r>
            <a:r>
              <a:rPr lang="en-US" sz="2800" dirty="0">
                <a:solidFill>
                  <a:srgbClr val="003300"/>
                </a:solidFill>
                <a:highlight>
                  <a:srgbClr val="FFFF00"/>
                </a:highlight>
              </a:rPr>
              <a:t>from best practices </a:t>
            </a:r>
            <a:r>
              <a:rPr lang="en-US" sz="2800" dirty="0">
                <a:solidFill>
                  <a:srgbClr val="003300"/>
                </a:solidFill>
              </a:rPr>
              <a:t>in disaster preparedness, mitigation and disaster response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-685800" y="228600"/>
            <a:ext cx="7024688" cy="1143000"/>
          </a:xfrm>
        </p:spPr>
        <p:txBody>
          <a:bodyPr/>
          <a:lstStyle/>
          <a:p>
            <a:pPr algn="ctr" eaLnBrk="1" hangingPunct="1"/>
            <a:r>
              <a:rPr lang="en-US">
                <a:solidFill>
                  <a:srgbClr val="003300"/>
                </a:solidFill>
              </a:rPr>
              <a:t>Future Directions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0010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dirty="0">
              <a:solidFill>
                <a:srgbClr val="003300"/>
              </a:solidFill>
            </a:endParaRPr>
          </a:p>
          <a:p>
            <a:pPr eaLnBrk="1" hangingPunct="1">
              <a:lnSpc>
                <a:spcPct val="160000"/>
              </a:lnSpc>
            </a:pPr>
            <a:r>
              <a:rPr lang="en-US" sz="2200" dirty="0" err="1">
                <a:solidFill>
                  <a:srgbClr val="003300"/>
                </a:solidFill>
              </a:rPr>
              <a:t>Mobilising</a:t>
            </a:r>
            <a:r>
              <a:rPr lang="en-US" sz="2200" dirty="0">
                <a:solidFill>
                  <a:srgbClr val="003300"/>
                </a:solidFill>
              </a:rPr>
              <a:t> stakeholder participation of </a:t>
            </a:r>
            <a:r>
              <a:rPr lang="en-US" sz="2200" dirty="0">
                <a:solidFill>
                  <a:srgbClr val="003300"/>
                </a:solidFill>
                <a:highlight>
                  <a:srgbClr val="FFFF00"/>
                </a:highlight>
              </a:rPr>
              <a:t>Self Help Groups</a:t>
            </a:r>
            <a:r>
              <a:rPr lang="en-US" sz="2200" dirty="0">
                <a:solidFill>
                  <a:srgbClr val="003300"/>
                </a:solidFill>
              </a:rPr>
              <a:t>, Women’s Groups, Youth Groups, Panchayati Raj Institutions</a:t>
            </a:r>
          </a:p>
          <a:p>
            <a:pPr eaLnBrk="1" hangingPunct="1">
              <a:lnSpc>
                <a:spcPct val="160000"/>
              </a:lnSpc>
            </a:pPr>
            <a:r>
              <a:rPr lang="en-US" sz="2200" dirty="0">
                <a:solidFill>
                  <a:srgbClr val="003300"/>
                </a:solidFill>
              </a:rPr>
              <a:t>Anticipatory Governance: </a:t>
            </a:r>
            <a:r>
              <a:rPr lang="en-US" sz="2200" dirty="0">
                <a:solidFill>
                  <a:srgbClr val="003300"/>
                </a:solidFill>
                <a:highlight>
                  <a:srgbClr val="FFFF00"/>
                </a:highlight>
              </a:rPr>
              <a:t>Simulation exercises</a:t>
            </a:r>
            <a:r>
              <a:rPr lang="en-US" sz="2200" dirty="0">
                <a:solidFill>
                  <a:srgbClr val="003300"/>
                </a:solidFill>
              </a:rPr>
              <a:t>, Mock drills and Scenario Analysis</a:t>
            </a:r>
          </a:p>
          <a:p>
            <a:pPr eaLnBrk="1" hangingPunct="1">
              <a:lnSpc>
                <a:spcPct val="160000"/>
              </a:lnSpc>
            </a:pPr>
            <a:r>
              <a:rPr lang="en-US" sz="2200" dirty="0">
                <a:solidFill>
                  <a:srgbClr val="003300"/>
                </a:solidFill>
              </a:rPr>
              <a:t>Indigenous </a:t>
            </a:r>
            <a:r>
              <a:rPr lang="en-US" sz="2200" dirty="0">
                <a:solidFill>
                  <a:srgbClr val="003300"/>
                </a:solidFill>
                <a:highlight>
                  <a:srgbClr val="FFFF00"/>
                </a:highlight>
              </a:rPr>
              <a:t>knowledge systems </a:t>
            </a:r>
            <a:r>
              <a:rPr lang="en-US" sz="2200" dirty="0">
                <a:solidFill>
                  <a:srgbClr val="003300"/>
                </a:solidFill>
              </a:rPr>
              <a:t>and coping practices</a:t>
            </a:r>
          </a:p>
          <a:p>
            <a:pPr eaLnBrk="1" hangingPunct="1">
              <a:lnSpc>
                <a:spcPct val="160000"/>
              </a:lnSpc>
            </a:pPr>
            <a:r>
              <a:rPr lang="en-US" sz="2200" dirty="0">
                <a:solidFill>
                  <a:srgbClr val="003300"/>
                </a:solidFill>
              </a:rPr>
              <a:t>Living with Risk: Community Based Disaster Risk Management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7239000" cy="4038600"/>
          </a:xfrm>
        </p:spPr>
        <p:txBody>
          <a:bodyPr rtlCol="0">
            <a:normAutofit fontScale="92500"/>
          </a:bodyPr>
          <a:lstStyle/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03300"/>
                </a:solidFill>
              </a:rPr>
              <a:t>Inclusive,</a:t>
            </a:r>
            <a:r>
              <a:rPr lang="en-US" dirty="0">
                <a:solidFill>
                  <a:srgbClr val="003300"/>
                </a:solidFill>
                <a:highlight>
                  <a:srgbClr val="FFFF00"/>
                </a:highlight>
              </a:rPr>
              <a:t> participatory</a:t>
            </a:r>
            <a:r>
              <a:rPr lang="en-US" dirty="0">
                <a:solidFill>
                  <a:srgbClr val="003300"/>
                </a:solidFill>
              </a:rPr>
              <a:t>, gender sensitive, child friendly, eco-friendly and disabled friendly disaster management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03300"/>
                </a:solidFill>
                <a:highlight>
                  <a:srgbClr val="FFFF00"/>
                </a:highlight>
              </a:rPr>
              <a:t>Technology driven </a:t>
            </a:r>
            <a:r>
              <a:rPr lang="en-US" dirty="0">
                <a:solidFill>
                  <a:srgbClr val="003300"/>
                </a:solidFill>
              </a:rPr>
              <a:t>but people owned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03300"/>
                </a:solidFill>
              </a:rPr>
              <a:t>Knowledge Management: Documentation and use of </a:t>
            </a:r>
            <a:r>
              <a:rPr lang="en-US" dirty="0">
                <a:solidFill>
                  <a:srgbClr val="003300"/>
                </a:solidFill>
                <a:highlight>
                  <a:srgbClr val="FFFF00"/>
                </a:highlight>
              </a:rPr>
              <a:t>good practices</a:t>
            </a:r>
          </a:p>
          <a:p>
            <a:pPr indent="-274320" eaLnBrk="1" fontAlgn="auto" hangingPunct="1">
              <a:lnSpc>
                <a:spcPct val="160000"/>
              </a:lnSpc>
              <a:spcAft>
                <a:spcPts val="0"/>
              </a:spcAft>
              <a:defRPr/>
            </a:pPr>
            <a:r>
              <a:rPr lang="en-US" dirty="0">
                <a:solidFill>
                  <a:srgbClr val="003300"/>
                </a:solidFill>
              </a:rPr>
              <a:t>Public Private Partnership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-685800" y="228600"/>
            <a:ext cx="7024688" cy="1143000"/>
          </a:xfrm>
        </p:spPr>
        <p:txBody>
          <a:bodyPr/>
          <a:lstStyle/>
          <a:p>
            <a:pPr algn="ctr" eaLnBrk="1" hangingPunct="1"/>
            <a:r>
              <a:rPr lang="en-US">
                <a:solidFill>
                  <a:srgbClr val="003300"/>
                </a:solidFill>
              </a:rPr>
              <a:t>Future Directions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www.google.com</a:t>
            </a:r>
            <a:r>
              <a:rPr lang="en-US" b="1" dirty="0"/>
              <a:t> </a:t>
            </a:r>
            <a:endParaRPr lang="en-US" dirty="0"/>
          </a:p>
          <a:p>
            <a:r>
              <a:rPr lang="en-US" u="sng" dirty="0">
                <a:hlinkClick r:id="rId3"/>
              </a:rPr>
              <a:t>www.wikipedia.com</a:t>
            </a:r>
            <a:endParaRPr lang="en-US" dirty="0"/>
          </a:p>
          <a:p>
            <a:r>
              <a:rPr lang="en-US" u="sng" dirty="0">
                <a:hlinkClick r:id="rId4"/>
              </a:rPr>
              <a:t>www.studymafia.org</a:t>
            </a:r>
            <a:r>
              <a:rPr lang="en-US" b="1" dirty="0"/>
              <a:t> </a:t>
            </a:r>
            <a:endParaRPr lang="en-US" dirty="0"/>
          </a:p>
          <a:p>
            <a:pPr>
              <a:buFont typeface="Wingdings 2" pitchFamily="18" charset="2"/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3048000"/>
            <a:ext cx="8229600" cy="1143000"/>
          </a:xfrm>
        </p:spPr>
        <p:txBody>
          <a:bodyPr/>
          <a:lstStyle/>
          <a:p>
            <a:pPr algn="ctr"/>
            <a:r>
              <a:rPr lang="en-US" sz="7200">
                <a:latin typeface="Times New Roman" pitchFamily="18" charset="0"/>
                <a:cs typeface="Times New Roman" pitchFamily="18" charset="0"/>
              </a:rPr>
              <a:t>Thanks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13E7-EF80-C5D9-3215-E04B1603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8A9D47-647C-EB75-68DC-ABB662F74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29" y="685800"/>
            <a:ext cx="7924803" cy="5486400"/>
          </a:xfrm>
        </p:spPr>
      </p:pic>
    </p:spTree>
    <p:extLst>
      <p:ext uri="{BB962C8B-B14F-4D97-AF65-F5344CB8AC3E}">
        <p14:creationId xmlns:p14="http://schemas.microsoft.com/office/powerpoint/2010/main" val="391810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60F461-00F8-AB37-A55A-90D4352A0CF9}"/>
              </a:ext>
            </a:extLst>
          </p:cNvPr>
          <p:cNvSpPr txBox="1"/>
          <p:nvPr/>
        </p:nvSpPr>
        <p:spPr>
          <a:xfrm>
            <a:off x="914400" y="990600"/>
            <a:ext cx="59405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3200" i="1" dirty="0">
                <a:solidFill>
                  <a:schemeClr val="accent6">
                    <a:lumMod val="75000"/>
                  </a:schemeClr>
                </a:solidFill>
                <a:latin typeface="Britannic Bold" pitchFamily="34" charset="0"/>
                <a:cs typeface="Arial" pitchFamily="34" charset="0"/>
              </a:rPr>
              <a:t>TYPES OF DISASTER MANAGEMENT-</a:t>
            </a:r>
          </a:p>
          <a:p>
            <a:r>
              <a:rPr lang="en-US" sz="2800" i="1" dirty="0">
                <a:latin typeface="David" pitchFamily="34" charset="-79"/>
                <a:cs typeface="David" pitchFamily="34" charset="-79"/>
              </a:rPr>
              <a:t>1.Pre condition- evacuation</a:t>
            </a:r>
          </a:p>
          <a:p>
            <a:r>
              <a:rPr lang="en-US" sz="2800" i="1" dirty="0">
                <a:latin typeface="David" pitchFamily="34" charset="-79"/>
                <a:cs typeface="David" pitchFamily="34" charset="-79"/>
              </a:rPr>
              <a:t>2.Post operation-rescue</a:t>
            </a:r>
          </a:p>
        </p:txBody>
      </p:sp>
    </p:spTree>
    <p:extLst>
      <p:ext uri="{BB962C8B-B14F-4D97-AF65-F5344CB8AC3E}">
        <p14:creationId xmlns:p14="http://schemas.microsoft.com/office/powerpoint/2010/main" val="68634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1898F-45D0-7B89-991C-66B098575304}"/>
              </a:ext>
            </a:extLst>
          </p:cNvPr>
          <p:cNvSpPr txBox="1"/>
          <p:nvPr/>
        </p:nvSpPr>
        <p:spPr>
          <a:xfrm>
            <a:off x="609600" y="348916"/>
            <a:ext cx="91440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i="1" dirty="0">
                <a:solidFill>
                  <a:srgbClr val="002060"/>
                </a:solidFill>
                <a:latin typeface="Elephant" pitchFamily="18" charset="0"/>
                <a:cs typeface="Arial" pitchFamily="34" charset="0"/>
              </a:rPr>
              <a:t>Pre disaster-</a:t>
            </a:r>
          </a:p>
          <a:p>
            <a:pPr lvl="5">
              <a:buFont typeface="Wingdings" pitchFamily="2" charset="2"/>
              <a:buChar char="q"/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Mitigation,</a:t>
            </a:r>
          </a:p>
          <a:p>
            <a:pPr lvl="5">
              <a:buFont typeface="Wingdings" pitchFamily="2" charset="2"/>
              <a:buChar char="q"/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Preparedness, &amp;</a:t>
            </a:r>
          </a:p>
          <a:p>
            <a:pPr lvl="5">
              <a:buFont typeface="Wingdings" pitchFamily="2" charset="2"/>
              <a:buChar char="q"/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Emergency response activities.</a:t>
            </a:r>
          </a:p>
          <a:p>
            <a:pPr marL="58738" lvl="5"/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58738" lvl="5">
              <a:buFont typeface="Wingdings" pitchFamily="2" charset="2"/>
              <a:buChar char="v"/>
            </a:pPr>
            <a:r>
              <a:rPr lang="en-US" sz="2400" b="1" i="1" dirty="0">
                <a:solidFill>
                  <a:srgbClr val="002060"/>
                </a:solidFill>
                <a:latin typeface="Elephant" pitchFamily="18" charset="0"/>
                <a:cs typeface="David" pitchFamily="34" charset="-79"/>
              </a:rPr>
              <a:t>During disaster-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Response,&amp;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Recovery activities.</a:t>
            </a:r>
          </a:p>
          <a:p>
            <a:pPr marL="58738" lvl="8">
              <a:tabLst>
                <a:tab pos="2403475" algn="l"/>
              </a:tabLst>
            </a:pPr>
            <a:endParaRPr lang="en-US" sz="2400" b="1" i="1" dirty="0">
              <a:solidFill>
                <a:schemeClr val="accent4">
                  <a:lumMod val="50000"/>
                </a:schemeClr>
              </a:solidFill>
              <a:latin typeface="Elephant" pitchFamily="18" charset="0"/>
              <a:cs typeface="Arial" pitchFamily="34" charset="0"/>
            </a:endParaRPr>
          </a:p>
          <a:p>
            <a:pPr marL="58738" lvl="8">
              <a:buFont typeface="Wingdings" pitchFamily="2" charset="2"/>
              <a:buChar char="v"/>
              <a:tabLst>
                <a:tab pos="2403475" algn="l"/>
              </a:tabLst>
            </a:pPr>
            <a:r>
              <a:rPr lang="en-US" sz="2400" b="1" i="1" dirty="0">
                <a:solidFill>
                  <a:srgbClr val="002060"/>
                </a:solidFill>
                <a:latin typeface="Elephant" pitchFamily="18" charset="0"/>
                <a:cs typeface="Arial" pitchFamily="34" charset="0"/>
              </a:rPr>
              <a:t>Post disaster-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 err="1">
                <a:latin typeface="Bodoni MT Black" pitchFamily="18" charset="0"/>
                <a:cs typeface="Arial" pitchFamily="34" charset="0"/>
              </a:rPr>
              <a:t>Immidiate</a:t>
            </a: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 searching operation,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Provide food materials,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Medical facilities,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 err="1">
                <a:latin typeface="Bodoni MT Black" pitchFamily="18" charset="0"/>
                <a:cs typeface="Arial" pitchFamily="34" charset="0"/>
              </a:rPr>
              <a:t>Rehabitation</a:t>
            </a: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,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Migration,&amp;</a:t>
            </a:r>
          </a:p>
          <a:p>
            <a:pPr marL="2286000" lvl="8">
              <a:buFont typeface="Wingdings" pitchFamily="2" charset="2"/>
              <a:buChar char="q"/>
              <a:tabLst>
                <a:tab pos="2403475" algn="l"/>
              </a:tabLst>
            </a:pPr>
            <a:r>
              <a:rPr lang="en-US" sz="2000" b="1" i="1" dirty="0">
                <a:latin typeface="Bodoni MT Black" pitchFamily="18" charset="0"/>
                <a:cs typeface="Arial" pitchFamily="34" charset="0"/>
              </a:rPr>
              <a:t>Reconstruction.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3A1864-2D2A-6DD0-5256-2F95AD6A5CDD}"/>
              </a:ext>
            </a:extLst>
          </p:cNvPr>
          <p:cNvSpPr/>
          <p:nvPr/>
        </p:nvSpPr>
        <p:spPr>
          <a:xfrm>
            <a:off x="0" y="609600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4000" b="1" i="1" dirty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eyondControl" pitchFamily="2" charset="0"/>
                <a:cs typeface="BeyondControl" pitchFamily="2" charset="0"/>
              </a:rPr>
              <a:t>DISASTER MANAGEMENT CYCLE</a:t>
            </a:r>
            <a:endParaRPr lang="en-US" sz="4000" b="1" i="1" cap="none" spc="0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eyondControl" pitchFamily="2" charset="0"/>
              <a:cs typeface="BeyondContro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42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F6F1BC-470C-62BD-50D4-00949541C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00025"/>
            <a:ext cx="861060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720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76800"/>
          </a:xfrm>
        </p:spPr>
        <p:txBody>
          <a:bodyPr rtlCol="0">
            <a:noAutofit/>
          </a:bodyPr>
          <a:lstStyle/>
          <a:p>
            <a:pPr marL="411480" indent="-274320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j-lt"/>
                <a:cs typeface="Times New Roman" pitchFamily="18" charset="0"/>
              </a:rPr>
              <a:t>The reasons for this are varied including:</a:t>
            </a:r>
          </a:p>
          <a:p>
            <a:pPr marL="811530" lvl="1" indent="-274320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+mj-lt"/>
                <a:cs typeface="Times New Roman" pitchFamily="18" charset="0"/>
              </a:rPr>
              <a:t>an </a:t>
            </a:r>
            <a:r>
              <a:rPr lang="en-US" sz="2400" dirty="0">
                <a:highlight>
                  <a:srgbClr val="FFFF00"/>
                </a:highlight>
                <a:latin typeface="+mj-lt"/>
                <a:cs typeface="Times New Roman" pitchFamily="18" charset="0"/>
              </a:rPr>
              <a:t>increasing population </a:t>
            </a:r>
            <a:r>
              <a:rPr lang="en-US" sz="2400" dirty="0">
                <a:latin typeface="+mj-lt"/>
                <a:cs typeface="Times New Roman" pitchFamily="18" charset="0"/>
              </a:rPr>
              <a:t>pressures in urban areas</a:t>
            </a:r>
          </a:p>
          <a:p>
            <a:pPr marL="811530" lvl="1" indent="-274320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+mj-lt"/>
                <a:cs typeface="Times New Roman" pitchFamily="18" charset="0"/>
              </a:rPr>
              <a:t>an increase in the </a:t>
            </a:r>
            <a:r>
              <a:rPr lang="en-US" sz="2400" dirty="0">
                <a:highlight>
                  <a:srgbClr val="FFFF00"/>
                </a:highlight>
                <a:latin typeface="+mj-lt"/>
                <a:cs typeface="Times New Roman" pitchFamily="18" charset="0"/>
              </a:rPr>
              <a:t>extent of immigrants </a:t>
            </a:r>
            <a:r>
              <a:rPr lang="en-US" sz="2400" dirty="0">
                <a:latin typeface="+mj-lt"/>
                <a:cs typeface="Times New Roman" pitchFamily="18" charset="0"/>
              </a:rPr>
              <a:t>into lands, e.g., river beds or drainage courses, low lying areas etc.</a:t>
            </a:r>
          </a:p>
          <a:p>
            <a:pPr marL="811530" lvl="1" indent="-274320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+mj-lt"/>
                <a:cs typeface="Times New Roman" pitchFamily="18" charset="0"/>
              </a:rPr>
              <a:t>poor or ignored zoning </a:t>
            </a:r>
            <a:r>
              <a:rPr lang="en-US" sz="2400" dirty="0">
                <a:highlight>
                  <a:srgbClr val="FFFF00"/>
                </a:highlight>
                <a:latin typeface="+mj-lt"/>
                <a:cs typeface="Times New Roman" pitchFamily="18" charset="0"/>
              </a:rPr>
              <a:t>laws and policies</a:t>
            </a:r>
          </a:p>
          <a:p>
            <a:pPr marL="811530" lvl="1" indent="-274320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+mj-lt"/>
                <a:cs typeface="Times New Roman" pitchFamily="18" charset="0"/>
              </a:rPr>
              <a:t>lack of proper </a:t>
            </a:r>
            <a:r>
              <a:rPr lang="en-US" sz="2400" dirty="0">
                <a:highlight>
                  <a:srgbClr val="FFFF00"/>
                </a:highlight>
                <a:latin typeface="+mj-lt"/>
                <a:cs typeface="Times New Roman" pitchFamily="18" charset="0"/>
              </a:rPr>
              <a:t>risk management (insurance</a:t>
            </a:r>
            <a:r>
              <a:rPr lang="en-US" sz="1800" dirty="0">
                <a:highlight>
                  <a:srgbClr val="FFFF00"/>
                </a:highlight>
                <a:latin typeface="+mj-lt"/>
                <a:cs typeface="Times New Roman" pitchFamily="18" charset="0"/>
              </a:rPr>
              <a:t>)</a:t>
            </a:r>
          </a:p>
          <a:p>
            <a:pPr indent="-274320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990600" y="0"/>
            <a:ext cx="7497763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BACKGROUND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3FCF-091B-0CB5-4211-29821EED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E1CA36-2CD3-A159-B37C-1D7CF9169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0213"/>
          <a:stretch/>
        </p:blipFill>
        <p:spPr>
          <a:xfrm>
            <a:off x="-1" y="-76200"/>
            <a:ext cx="9144001" cy="69342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400E7-85A6-6201-DC07-9BC4024A5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3" y="822856"/>
            <a:ext cx="7491412" cy="521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216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467&quot;&gt;&lt;/object&gt;&lt;object type=&quot;2&quot; unique_id=&quot;10468&quot;&gt;&lt;object type=&quot;3&quot; unique_id=&quot;10469&quot;&gt;&lt;property id=&quot;20148&quot; value=&quot;5&quot;/&gt;&lt;property id=&quot;20300&quot; value=&quot;Slide 1 - &amp;quot;Disaster Management&amp;quot;&quot;/&gt;&lt;property id=&quot;20307&quot; value=&quot;256&quot;/&gt;&lt;/object&gt;&lt;object type=&quot;3&quot; unique_id=&quot;10470&quot;&gt;&lt;property id=&quot;20148&quot; value=&quot;5&quot;/&gt;&lt;property id=&quot;20300&quot; value=&quot;Slide 2 - &amp;quot;What is disaster management ???&amp;quot;&quot;/&gt;&lt;property id=&quot;20307&quot; value=&quot;257&quot;/&gt;&lt;/object&gt;&lt;object type=&quot;3&quot; unique_id=&quot;10474&quot;&gt;&lt;property id=&quot;20148&quot; value=&quot;5&quot;/&gt;&lt;property id=&quot;20300&quot; value=&quot;Slide 44 - &amp;quot;DISASTER NURSING &amp;#x0D;&amp;#x0A;&amp;quot;&quot;/&gt;&lt;property id=&quot;20307&quot; value=&quot;283&quot;/&gt;&lt;/object&gt;&lt;object type=&quot;3&quot; unique_id=&quot;10499&quot;&gt;&lt;property id=&quot;20148&quot; value=&quot;5&quot;/&gt;&lt;property id=&quot;20300&quot; value=&quot;Slide 45 - &amp;quot;Any Questions ??&amp;quot;&quot;/&gt;&lt;property id=&quot;20307&quot; value=&quot;308&quot;/&gt;&lt;/object&gt;&lt;object type=&quot;3&quot; unique_id=&quot;14069&quot;&gt;&lt;property id=&quot;20148&quot; value=&quot;5&quot;/&gt;&lt;property id=&quot;20300&quot; value=&quot;Slide 24 - &amp;quot;Major Disasters in India&amp;quot;&quot;/&gt;&lt;property id=&quot;20307&quot; value=&quot;313&quot;/&gt;&lt;/object&gt;&lt;object type=&quot;3&quot; unique_id=&quot;14070&quot;&gt;&lt;property id=&quot;20148&quot; value=&quot;5&quot;/&gt;&lt;property id=&quot;20300&quot; value=&quot;Slide 25 - &amp;quot;India’s Vulnerability to Disasters&amp;quot;&quot;/&gt;&lt;property id=&quot;20307&quot; value=&quot;314&quot;/&gt;&lt;/object&gt;&lt;object type=&quot;3&quot; unique_id=&quot;14075&quot;&gt;&lt;property id=&quot;20148&quot; value=&quot;5&quot;/&gt;&lt;property id=&quot;20300&quot; value=&quot;Slide 26 - &amp;quot;GOI – NGO Disaster preparation and Response Committee&amp;quot;&quot;/&gt;&lt;property id=&quot;20307&quot; value=&quot;319&quot;/&gt;&lt;/object&gt;&lt;object type=&quot;3&quot; unique_id=&quot;14079&quot;&gt;&lt;property id=&quot;20148&quot; value=&quot;5&quot;/&gt;&lt;property id=&quot;20300&quot; value=&quot;Slide 27 - &amp;quot;Areas of Concern&amp;quot;&quot;/&gt;&lt;property id=&quot;20307&quot; value=&quot;323&quot;/&gt;&lt;/object&gt;&lt;object type=&quot;3&quot; unique_id=&quot;14080&quot;&gt;&lt;property id=&quot;20148&quot; value=&quot;5&quot;/&gt;&lt;property id=&quot;20300&quot; value=&quot;Slide 28 - &amp;quot;      Contd…&amp;quot;&quot;/&gt;&lt;property id=&quot;20307&quot; value=&quot;324&quot;/&gt;&lt;/object&gt;&lt;object type=&quot;3&quot; unique_id=&quot;14081&quot;&gt;&lt;property id=&quot;20148&quot; value=&quot;5&quot;/&gt;&lt;property id=&quot;20300&quot; value=&quot;Slide 29 - &amp;quot;Contd…&amp;quot;&quot;/&gt;&lt;property id=&quot;20307&quot; value=&quot;325&quot;/&gt;&lt;/object&gt;&lt;object type=&quot;3&quot; unique_id=&quot;14082&quot;&gt;&lt;property id=&quot;20148&quot; value=&quot;5&quot;/&gt;&lt;property id=&quot;20300&quot; value=&quot;Slide 30 - &amp;quot;Nodal Agencies for Disaster Management&amp;quot;&quot;/&gt;&lt;property id=&quot;20307&quot; value=&quot;326&quot;/&gt;&lt;/object&gt;&lt;object type=&quot;3&quot; unique_id=&quot;14083&quot;&gt;&lt;property id=&quot;20148&quot; value=&quot;5&quot;/&gt;&lt;property id=&quot;20300&quot; value=&quot;Slide 31 - &amp;quot;Nodal Agencies for Disaster Management&amp;quot;&quot;/&gt;&lt;property id=&quot;20307&quot; value=&quot;327&quot;/&gt;&lt;/object&gt;&lt;object type=&quot;3&quot; unique_id=&quot;14084&quot;&gt;&lt;property id=&quot;20148&quot; value=&quot;5&quot;/&gt;&lt;property id=&quot;20300&quot; value=&quot;Slide 32 - &amp;quot;Dynamics of Disasters&amp;quot;&quot;/&gt;&lt;property id=&quot;20307&quot; value=&quot;328&quot;/&gt;&lt;/object&gt;&lt;object type=&quot;3&quot; unique_id=&quot;14085&quot;&gt;&lt;property id=&quot;20148&quot; value=&quot;5&quot;/&gt;&lt;property id=&quot;20300&quot; value=&quot;Slide 33 - &amp;quot;New Directions for Disaster Management in India&amp;quot;&quot;/&gt;&lt;property id=&quot;20307&quot; value=&quot;329&quot;/&gt;&lt;/object&gt;&lt;object type=&quot;3&quot; unique_id=&quot;14086&quot;&gt;&lt;property id=&quot;20148&quot; value=&quot;5&quot;/&gt;&lt;property id=&quot;20300&quot; value=&quot;Slide 34 - &amp;quot;New Directions for Disaster Management in India&amp;quot;&quot;/&gt;&lt;property id=&quot;20307&quot; value=&quot;330&quot;/&gt;&lt;/object&gt;&lt;object type=&quot;3&quot; unique_id=&quot;14087&quot;&gt;&lt;property id=&quot;20148&quot; value=&quot;5&quot;/&gt;&lt;property id=&quot;20300&quot; value=&quot;Slide 35 - &amp;quot;Lessons Learnt &amp;quot;&quot;/&gt;&lt;property id=&quot;20307&quot; value=&quot;331&quot;/&gt;&lt;/object&gt;&lt;object type=&quot;3&quot; unique_id=&quot;14088&quot;&gt;&lt;property id=&quot;20148&quot; value=&quot;5&quot;/&gt;&lt;property id=&quot;20300&quot; value=&quot;Slide 36 - &amp;quot;Future Directions&amp;quot;&quot;/&gt;&lt;property id=&quot;20307&quot; value=&quot;332&quot;/&gt;&lt;/object&gt;&lt;object type=&quot;3&quot; unique_id=&quot;14089&quot;&gt;&lt;property id=&quot;20148&quot; value=&quot;5&quot;/&gt;&lt;property id=&quot;20300&quot; value=&quot;Slide 37 - &amp;quot;Future Directions&amp;quot;&quot;/&gt;&lt;property id=&quot;20307&quot; value=&quot;333&quot;/&gt;&lt;/object&gt;&lt;object type=&quot;3&quot; unique_id=&quot;14090&quot;&gt;&lt;property id=&quot;20148&quot; value=&quot;5&quot;/&gt;&lt;property id=&quot;20300&quot; value=&quot;Slide 38 - &amp;quot;Invest in Preparedness&amp;quot;&quot;/&gt;&lt;property id=&quot;20307&quot; value=&quot;334&quot;/&gt;&lt;/object&gt;&lt;object type=&quot;3&quot; unique_id=&quot;14091&quot;&gt;&lt;property id=&quot;20148&quot; value=&quot;5&quot;/&gt;&lt;property id=&quot;20300&quot; value=&quot;Slide 39 - &amp;quot;Future Directions&amp;quot;&quot;/&gt;&lt;property id=&quot;20307&quot; value=&quot;335&quot;/&gt;&lt;/object&gt;&lt;object type=&quot;3&quot; unique_id=&quot;14092&quot;&gt;&lt;property id=&quot;20148&quot; value=&quot;5&quot;/&gt;&lt;property id=&quot;20300&quot; value=&quot;Slide 40 - &amp;quot;Best Practices&amp;#x0D;&amp;#x0A;&amp;quot;&quot;/&gt;&lt;property id=&quot;20307&quot; value=&quot;336&quot;/&gt;&lt;/object&gt;&lt;object type=&quot;3&quot; unique_id=&quot;14093&quot;&gt;&lt;property id=&quot;20148&quot; value=&quot;5&quot;/&gt;&lt;property id=&quot;20300&quot; value=&quot;Slide 41 - &amp;quot;New possibilities&amp;quot;&quot;/&gt;&lt;property id=&quot;20307&quot; value=&quot;337&quot;/&gt;&lt;/object&gt;&lt;object type=&quot;3&quot; unique_id=&quot;14094&quot;&gt;&lt;property id=&quot;20148&quot; value=&quot;5&quot;/&gt;&lt;property id=&quot;20300&quot; value=&quot;Slide 42 - &amp;quot;Disaster Reduction Day&amp;quot;&quot;/&gt;&lt;property id=&quot;20307&quot; value=&quot;338&quot;/&gt;&lt;/object&gt;&lt;object type=&quot;3&quot; unique_id=&quot;14095&quot;&gt;&lt;property id=&quot;20148&quot; value=&quot;5&quot;/&gt;&lt;property id=&quot;20300&quot; value=&quot;Slide 43&quot;/&gt;&lt;property id=&quot;20307&quot; value=&quot;339&quot;/&gt;&lt;/object&gt;&lt;object type=&quot;3&quot; unique_id=&quot;15718&quot;&gt;&lt;property id=&quot;20148&quot; value=&quot;5&quot;/&gt;&lt;property id=&quot;20300&quot; value=&quot;Slide 3 - &amp;quot;What is Disaster Management&amp;quot;&quot;/&gt;&lt;property id=&quot;20307&quot; value=&quot;340&quot;/&gt;&lt;/object&gt;&lt;object type=&quot;3&quot; unique_id=&quot;15719&quot;&gt;&lt;property id=&quot;20148&quot; value=&quot;5&quot;/&gt;&lt;property id=&quot;20300&quot; value=&quot;Slide 4 - &amp;quot;What it involves ??&amp;quot;&quot;/&gt;&lt;property id=&quot;20307&quot; value=&quot;341&quot;/&gt;&lt;/object&gt;&lt;object type=&quot;3&quot; unique_id=&quot;15720&quot;&gt;&lt;property id=&quot;20148&quot; value=&quot;5&quot;/&gt;&lt;property id=&quot;20300&quot; value=&quot;Slide 7 - &amp;quot;TYPES OF DISASTER &amp;#x0D;&amp;#x0A;&amp;quot;&quot;/&gt;&lt;property id=&quot;20307&quot; value=&quot;342&quot;/&gt;&lt;/object&gt;&lt;object type=&quot;3&quot; unique_id=&quot;15721&quot;&gt;&lt;property id=&quot;20148&quot; value=&quot;5&quot;/&gt;&lt;property id=&quot;20300&quot; value=&quot;Slide 8 - &amp;quot;FACTORS AFFECTING DISASTER&amp;quot;&quot;/&gt;&lt;property id=&quot;20307&quot; value=&quot;343&quot;/&gt;&lt;/object&gt;&lt;object type=&quot;3&quot; unique_id=&quot;15722&quot;&gt;&lt;property id=&quot;20148&quot; value=&quot;5&quot;/&gt;&lt;property id=&quot;20300&quot; value=&quot;Slide 9 - &amp;quot;CHARACTERISTIC OF DISASTER &amp;#x0D;&amp;#x0A;&amp;quot;&quot;/&gt;&lt;property id=&quot;20307&quot; value=&quot;344&quot;/&gt;&lt;/object&gt;&lt;object type=&quot;3&quot; unique_id=&quot;15723&quot;&gt;&lt;property id=&quot;20148&quot; value=&quot;5&quot;/&gt;&lt;property id=&quot;20300&quot; value=&quot;Slide 10 - &amp;quot;PHASES OF DISASTER &amp;#x0D;&amp;#x0A;&amp;quot;&quot;/&gt;&lt;property id=&quot;20307&quot; value=&quot;345&quot;/&gt;&lt;/object&gt;&lt;object type=&quot;3&quot; unique_id=&quot;15724&quot;&gt;&lt;property id=&quot;20148&quot; value=&quot;5&quot;/&gt;&lt;property id=&quot;20300&quot; value=&quot;Slide 11&quot;/&gt;&lt;property id=&quot;20307&quot; value=&quot;346&quot;/&gt;&lt;/object&gt;&lt;object type=&quot;3&quot; unique_id=&quot;15725&quot;&gt;&lt;property id=&quot;20148&quot; value=&quot;5&quot;/&gt;&lt;property id=&quot;20300&quot; value=&quot;Slide 12 - &amp;quot;PRINCIPLES OF DISASTER MANAGEMENT &amp;#x0D;&amp;#x0A;&amp;quot;&quot;/&gt;&lt;property id=&quot;20307&quot; value=&quot;347&quot;/&gt;&lt;/object&gt;&lt;object type=&quot;3&quot; unique_id=&quot;15726&quot;&gt;&lt;property id=&quot;20148&quot; value=&quot;5&quot;/&gt;&lt;property id=&quot;20300&quot; value=&quot;Slide 13 - &amp;quot;Contd….&amp;quot;&quot;/&gt;&lt;property id=&quot;20307&quot; value=&quot;348&quot;/&gt;&lt;/object&gt;&lt;object type=&quot;3&quot; unique_id=&quot;15727&quot;&gt;&lt;property id=&quot;20148&quot; value=&quot;5&quot;/&gt;&lt;property id=&quot;20300&quot; value=&quot;Slide 14 - &amp;quot;PHASES OF DISASTER MANAGEMENT&amp;#x0D;&amp;#x0A;&amp;quot;&quot;/&gt;&lt;property id=&quot;20307&quot; value=&quot;349&quot;/&gt;&lt;/object&gt;&lt;object type=&quot;3&quot; unique_id=&quot;15728&quot;&gt;&lt;property id=&quot;20148&quot; value=&quot;5&quot;/&gt;&lt;property id=&quot;20300&quot; value=&quot;Slide 15 - &amp;quot;Disaster preparedness &amp;#x0D;&amp;#x0A;&amp;quot;&quot;/&gt;&lt;property id=&quot;20307&quot; value=&quot;350&quot;/&gt;&lt;/object&gt;&lt;object type=&quot;3&quot; unique_id=&quot;15729&quot;&gt;&lt;property id=&quot;20148&quot; value=&quot;5&quot;/&gt;&lt;property id=&quot;20300&quot; value=&quot;Slide 16 - &amp;quot;Contd….&amp;quot;&quot;/&gt;&lt;property id=&quot;20307&quot; value=&quot;351&quot;/&gt;&lt;/object&gt;&lt;object type=&quot;3&quot; unique_id=&quot;15730&quot;&gt;&lt;property id=&quot;20148&quot; value=&quot;5&quot;/&gt;&lt;property id=&quot;20300&quot; value=&quot;Slide 17&quot;/&gt;&lt;property id=&quot;20307&quot; value=&quot;352&quot;/&gt;&lt;/object&gt;&lt;object type=&quot;3&quot; unique_id=&quot;15731&quot;&gt;&lt;property id=&quot;20148&quot; value=&quot;5&quot;/&gt;&lt;property id=&quot;20300&quot; value=&quot;Slide 18 - &amp;quot;Disaster impact &amp;#x0D;&amp;#x0A;&amp;quot;&quot;/&gt;&lt;property id=&quot;20307&quot; value=&quot;353&quot;/&gt;&lt;/object&gt;&lt;object type=&quot;3&quot; unique_id=&quot;15732&quot;&gt;&lt;property id=&quot;20148&quot; value=&quot;5&quot;/&gt;&lt;property id=&quot;20300&quot; value=&quot;Slide 19 - &amp;quot;Disaster response &amp;#x0D;&amp;#x0A;&amp;quot;&quot;/&gt;&lt;property id=&quot;20307&quot; value=&quot;354&quot;/&gt;&lt;/object&gt;&lt;object type=&quot;3&quot; unique_id=&quot;15733&quot;&gt;&lt;property id=&quot;20148&quot; value=&quot;5&quot;/&gt;&lt;property id=&quot;20300&quot; value=&quot;Slide 20 - &amp;quot;Rehabilitation phase &amp;#x0D;&amp;#x0A;&amp;quot;&quot;/&gt;&lt;property id=&quot;20307&quot; value=&quot;355&quot;/&gt;&lt;/object&gt;&lt;object type=&quot;3&quot; unique_id=&quot;15734&quot;&gt;&lt;property id=&quot;20148&quot; value=&quot;5&quot;/&gt;&lt;property id=&quot;20300&quot; value=&quot;Slide 21 - &amp;quot;Disaster mitigation &amp;#x0D;&amp;#x0A;&amp;quot;&quot;/&gt;&lt;property id=&quot;20307&quot; value=&quot;356&quot;/&gt;&lt;/object&gt;&lt;object type=&quot;3&quot; unique_id=&quot;15736&quot;&gt;&lt;property id=&quot;20148&quot; value=&quot;5&quot;/&gt;&lt;property id=&quot;20300&quot; value=&quot;Slide 22 - &amp;quot;DISASTER-EFFECTS &amp;#x0D;&amp;#x0A;&amp;quot;&quot;/&gt;&lt;property id=&quot;20307&quot; value=&quot;358&quot;/&gt;&lt;/object&gt;&lt;object type=&quot;3&quot; unique_id=&quot;15740&quot;&gt;&lt;property id=&quot;20148&quot; value=&quot;5&quot;/&gt;&lt;property id=&quot;20300&quot; value=&quot;Slide 23 - &amp;quot;&amp;#x0D;&amp;#x0A;DISASTER RECOVERY &amp;quot;&quot;/&gt;&lt;property id=&quot;20307&quot; value=&quot;362&quot;/&gt;&lt;/object&gt;&lt;object type=&quot;3&quot; unique_id=&quot;15850&quot;&gt;&lt;property id=&quot;20148&quot; value=&quot;5&quot;/&gt;&lt;property id=&quot;20300&quot; value=&quot;Slide 5 - &amp;quot;BACKGROUND&amp;quot;&quot;/&gt;&lt;property id=&quot;20307&quot; value=&quot;363&quot;/&gt;&lt;/object&gt;&lt;object type=&quot;3&quot; unique_id=&quot;15851&quot;&gt;&lt;property id=&quot;20148&quot; value=&quot;5&quot;/&gt;&lt;property id=&quot;20300&quot; value=&quot;Slide 6 - &amp;quot;BACKGROUND&amp;quot;&quot;/&gt;&lt;property id=&quot;20307&quot; value=&quot;364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483</TotalTime>
  <Words>1511</Words>
  <Application>Microsoft Office PowerPoint</Application>
  <PresentationFormat>On-screen Show (4:3)</PresentationFormat>
  <Paragraphs>253</Paragraphs>
  <Slides>35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Algerian</vt:lpstr>
      <vt:lpstr>Andalus</vt:lpstr>
      <vt:lpstr>arial</vt:lpstr>
      <vt:lpstr>arial</vt:lpstr>
      <vt:lpstr>BeyondControl</vt:lpstr>
      <vt:lpstr>Bodoni MT Black</vt:lpstr>
      <vt:lpstr>Britannic Bold</vt:lpstr>
      <vt:lpstr>Calibri</vt:lpstr>
      <vt:lpstr>Century Gothic</vt:lpstr>
      <vt:lpstr>David</vt:lpstr>
      <vt:lpstr>Elephant</vt:lpstr>
      <vt:lpstr>Roboto</vt:lpstr>
      <vt:lpstr>Times New Roman</vt:lpstr>
      <vt:lpstr>Wingdings</vt:lpstr>
      <vt:lpstr>Wingdings 2</vt:lpstr>
      <vt:lpstr>Austin</vt:lpstr>
      <vt:lpstr>PowerPoint Presentation</vt:lpstr>
      <vt:lpstr>Content</vt:lpstr>
      <vt:lpstr>What is disaster management ???</vt:lpstr>
      <vt:lpstr>PowerPoint Presentation</vt:lpstr>
      <vt:lpstr>PowerPoint Presentation</vt:lpstr>
      <vt:lpstr>PowerPoint Presentation</vt:lpstr>
      <vt:lpstr>PowerPoint Presentation</vt:lpstr>
      <vt:lpstr>BACKGROUND</vt:lpstr>
      <vt:lpstr>PowerPoint Presentation</vt:lpstr>
      <vt:lpstr>TYPES OF DISASTER  </vt:lpstr>
      <vt:lpstr>CHARACTERISTIC OF DISASTER  </vt:lpstr>
      <vt:lpstr>PHASES OF DISASTER  </vt:lpstr>
      <vt:lpstr>PowerPoint Presentation</vt:lpstr>
      <vt:lpstr>PRINCIPLES OF DISASTER MANAGEMENT  </vt:lpstr>
      <vt:lpstr>PHASES OF DISASTER MANAGEMENT </vt:lpstr>
      <vt:lpstr>Disaster mitigation  </vt:lpstr>
      <vt:lpstr>Disaster preparedness  </vt:lpstr>
      <vt:lpstr>PowerPoint Presentation</vt:lpstr>
      <vt:lpstr>Disaster response  </vt:lpstr>
      <vt:lpstr>A 60 second video of a 7 day Rapid Response Mission to New Fangkak, Jonglei State in South Sudan.  https://www.youtube.com/watch?v=awymGZLZjq4&amp;ab_channel=UNICEFCareers                  Credit: UNICEF</vt:lpstr>
      <vt:lpstr> DISASTER RECOVERY </vt:lpstr>
      <vt:lpstr>Rehabilitation phase  </vt:lpstr>
      <vt:lpstr>DISASTER-EFFECTS  </vt:lpstr>
      <vt:lpstr>Disaster impact  </vt:lpstr>
      <vt:lpstr>Major Disasters in India</vt:lpstr>
      <vt:lpstr>India’s Vulnerability to Disasters</vt:lpstr>
      <vt:lpstr>GOI – NGO Disaster preparation and Response Committee</vt:lpstr>
      <vt:lpstr>Nodal Agencies for Disaster Management</vt:lpstr>
      <vt:lpstr>Nodal Agencies for Disaster Management</vt:lpstr>
      <vt:lpstr>Lessons Learnt </vt:lpstr>
      <vt:lpstr>Future Directions</vt:lpstr>
      <vt:lpstr>Future Directions</vt:lpstr>
      <vt:lpstr>Future Directions</vt:lpstr>
      <vt:lpstr>REFERENCES 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Management</dc:title>
  <dc:creator>Varun</dc:creator>
  <cp:lastModifiedBy>Sachin Rajbhar</cp:lastModifiedBy>
  <cp:revision>65</cp:revision>
  <dcterms:created xsi:type="dcterms:W3CDTF">2013-01-17T05:25:44Z</dcterms:created>
  <dcterms:modified xsi:type="dcterms:W3CDTF">2023-01-04T08:58:50Z</dcterms:modified>
</cp:coreProperties>
</file>